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09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67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55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24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53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24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040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5C747A5-B321-4EA8-A3C1-D13EDC625690}" vid="{3FF20A7E-57E3-4927-8318-1E18A52199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MTSU PP 2025 Lines and Lightning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Office Theme</vt:lpstr>
      <vt:lpstr>PowerPoint Presentation</vt:lpstr>
      <vt:lpstr>PowerPoint Presentation</vt:lpstr>
      <vt:lpstr>PowerPoint Presentation</vt:lpstr>
    </vt:vector>
  </TitlesOfParts>
  <Company>Middle Tennessee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Darrell Callis Burks</dc:creator>
  <cp:lastModifiedBy>Darrell Callis Burks</cp:lastModifiedBy>
  <cp:revision>1</cp:revision>
  <dcterms:created xsi:type="dcterms:W3CDTF">2025-12-10T17:05:34Z</dcterms:created>
  <dcterms:modified xsi:type="dcterms:W3CDTF">2025-12-10T17:05:55Z</dcterms:modified>
</cp:coreProperties>
</file>