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4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6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1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5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2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8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99BE39F-8D2A-43AA-A9F1-FDEA91FADC18}" vid="{2A2221FD-F112-4BFF-B278-5970DA4E8D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MTSU PP 2025 Blue Boxes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Callis Burks</dc:creator>
  <cp:lastModifiedBy>Darrell Callis Burks</cp:lastModifiedBy>
  <cp:revision>1</cp:revision>
  <dcterms:created xsi:type="dcterms:W3CDTF">2025-12-10T17:05:15Z</dcterms:created>
  <dcterms:modified xsi:type="dcterms:W3CDTF">2025-12-10T17:05:27Z</dcterms:modified>
</cp:coreProperties>
</file>