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54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2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1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7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4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3A803BC-CCFD-4E21-9419-D468B405FF15}" vid="{836D8665-B83E-4A1D-98CA-33D4374000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2020 SqRect Color Blocks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2025-12-10T17:04:30Z</dcterms:created>
  <dcterms:modified xsi:type="dcterms:W3CDTF">2025-12-10T17:04:43Z</dcterms:modified>
</cp:coreProperties>
</file>