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2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21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4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1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9F46115-44E4-4063-9BE7-E7DD9D664170}" vid="{F8BAB078-0868-4BE6-B0D2-31E53BBEAD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2020 SSAC True Blue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2025-12-10T17:04:51Z</dcterms:created>
  <dcterms:modified xsi:type="dcterms:W3CDTF">2025-12-10T17:05:03Z</dcterms:modified>
</cp:coreProperties>
</file>