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7315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083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70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678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224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B0A514BC-1FCF-48DB-80DE-5ACD240DC619}" vid="{EDD19847-1708-4C69-81AD-F65D161D01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MTSU PP 2020 LibraryQuad</Template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Arial</vt:lpstr>
      <vt:lpstr>Office Theme</vt:lpstr>
      <vt:lpstr>PowerPoint Presentation</vt:lpstr>
      <vt:lpstr>PowerPoint Presentation</vt:lpstr>
    </vt:vector>
  </TitlesOfParts>
  <Company>Middle Tennessee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Darrell Callis Burks</dc:creator>
  <cp:lastModifiedBy>Darrell Callis Burks</cp:lastModifiedBy>
  <cp:revision>1</cp:revision>
  <dcterms:created xsi:type="dcterms:W3CDTF">2025-12-10T17:03:59Z</dcterms:created>
  <dcterms:modified xsi:type="dcterms:W3CDTF">2025-12-10T17:04:19Z</dcterms:modified>
</cp:coreProperties>
</file>