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94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79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15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5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209A03B-A419-4494-9538-1DAB634F0347}" vid="{1B5F9E24-8A8E-46EF-A305-1BFDD87AB5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MTSU PP 2020 LIbrary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>Middle Tennessee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Darrell Callis Burks</dc:creator>
  <cp:lastModifiedBy>Darrell Callis Burks</cp:lastModifiedBy>
  <cp:revision>1</cp:revision>
  <dcterms:created xsi:type="dcterms:W3CDTF">2025-12-10T17:03:35Z</dcterms:created>
  <dcterms:modified xsi:type="dcterms:W3CDTF">2025-12-10T17:03:48Z</dcterms:modified>
</cp:coreProperties>
</file>