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41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74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0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841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9987F23-C2B9-42EC-B3EA-4DA8B112FDB5}" vid="{10C40156-9956-4F41-A3F6-14AB7802E2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MTSU PP 2020 KOM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Company>Middle Tennessee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Darrell Callis Burks</dc:creator>
  <cp:lastModifiedBy>Darrell Callis Burks</cp:lastModifiedBy>
  <cp:revision>1</cp:revision>
  <dcterms:created xsi:type="dcterms:W3CDTF">2025-12-10T17:03:04Z</dcterms:created>
  <dcterms:modified xsi:type="dcterms:W3CDTF">2025-12-10T17:03:23Z</dcterms:modified>
</cp:coreProperties>
</file>