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90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92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3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54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11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65CDB0E-2A17-43D4-B1C3-99A316DB64B7}" vid="{C3D8C953-743A-4DD1-86E2-31775F8AE0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Horseshoe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2025-12-10T17:01:27Z</dcterms:created>
  <dcterms:modified xsi:type="dcterms:W3CDTF">2025-12-10T17:01:39Z</dcterms:modified>
</cp:coreProperties>
</file>