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 id="2147483697" r:id="rId5"/>
    <p:sldMasterId id="2147483709" r:id="rId6"/>
    <p:sldMasterId id="2147483721" r:id="rId7"/>
  </p:sldMasterIdLst>
  <p:notesMasterIdLst>
    <p:notesMasterId r:id="rId10"/>
  </p:notesMasterIdLst>
  <p:sldIdLst>
    <p:sldId id="256" r:id="rId8"/>
    <p:sldId id="257"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128"/>
        <a:cs typeface="+mn-cs"/>
      </a:defRPr>
    </a:lvl1pPr>
    <a:lvl2pPr marL="457200" algn="l" defTabSz="457200" rtl="0" fontAlgn="base">
      <a:spcBef>
        <a:spcPct val="0"/>
      </a:spcBef>
      <a:spcAft>
        <a:spcPct val="0"/>
      </a:spcAft>
      <a:defRPr kern="1200">
        <a:solidFill>
          <a:schemeClr val="tx1"/>
        </a:solidFill>
        <a:latin typeface="Calibri" charset="0"/>
        <a:ea typeface="ＭＳ Ｐゴシック" charset="-128"/>
        <a:cs typeface="+mn-cs"/>
      </a:defRPr>
    </a:lvl2pPr>
    <a:lvl3pPr marL="914400" algn="l" defTabSz="457200" rtl="0" fontAlgn="base">
      <a:spcBef>
        <a:spcPct val="0"/>
      </a:spcBef>
      <a:spcAft>
        <a:spcPct val="0"/>
      </a:spcAft>
      <a:defRPr kern="1200">
        <a:solidFill>
          <a:schemeClr val="tx1"/>
        </a:solidFill>
        <a:latin typeface="Calibri"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Calibri"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722"/>
  </p:normalViewPr>
  <p:slideViewPr>
    <p:cSldViewPr snapToGrid="0" snapToObjects="1">
      <p:cViewPr varScale="1">
        <p:scale>
          <a:sx n="105" d="100"/>
          <a:sy n="105" d="100"/>
        </p:scale>
        <p:origin x="4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97E75F23-5B35-5E45-A51E-C809F2315BD3}" type="datetimeFigureOut">
              <a:rPr lang="en-US" altLang="en-US"/>
              <a:pPr/>
              <a:t>3/18/2025</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1124B0C-ABAE-414A-A90D-4DE1C3907C9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tLang="en-US"/>
          </a:p>
        </p:txBody>
      </p:sp>
      <p:sp>
        <p:nvSpPr>
          <p:cNvPr id="112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fld id="{C5F26290-D378-8C4A-8A3F-35678A71F3B4}" type="slidenum">
              <a:rPr lang="en-US" altLang="en-US"/>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F169D632-4C1A-7F47-854C-EAA74626AFEE}"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BDED96-29BB-B448-8FEF-D12AEAC2A0FF}" type="slidenum">
              <a:rPr lang="en-US" altLang="en-US"/>
              <a:pPr/>
              <a:t>‹#›</a:t>
            </a:fld>
            <a:endParaRPr lang="en-US" altLang="en-US"/>
          </a:p>
        </p:txBody>
      </p:sp>
    </p:spTree>
    <p:extLst>
      <p:ext uri="{BB962C8B-B14F-4D97-AF65-F5344CB8AC3E}">
        <p14:creationId xmlns:p14="http://schemas.microsoft.com/office/powerpoint/2010/main" val="123380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E909B6F-6544-5048-BD91-D4E51542EEBE}"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0ACD7BA-F1E1-2443-B350-369040B6BC2E}" type="slidenum">
              <a:rPr lang="en-US" altLang="en-US"/>
              <a:pPr/>
              <a:t>‹#›</a:t>
            </a:fld>
            <a:endParaRPr lang="en-US" altLang="en-US"/>
          </a:p>
        </p:txBody>
      </p:sp>
    </p:spTree>
    <p:extLst>
      <p:ext uri="{BB962C8B-B14F-4D97-AF65-F5344CB8AC3E}">
        <p14:creationId xmlns:p14="http://schemas.microsoft.com/office/powerpoint/2010/main" val="50975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3CD29B8-67E5-7F47-8686-4A6808E12750}"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1D6A1EE-38BD-9F41-9A08-C56B6A6AAA6F}" type="slidenum">
              <a:rPr lang="en-US" altLang="en-US"/>
              <a:pPr/>
              <a:t>‹#›</a:t>
            </a:fld>
            <a:endParaRPr lang="en-US" altLang="en-US"/>
          </a:p>
        </p:txBody>
      </p:sp>
    </p:spTree>
    <p:extLst>
      <p:ext uri="{BB962C8B-B14F-4D97-AF65-F5344CB8AC3E}">
        <p14:creationId xmlns:p14="http://schemas.microsoft.com/office/powerpoint/2010/main" val="110934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4D420A7B-32D7-BA4B-93DF-CB663C088F45}"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A8AC25-2C1F-5D48-84F8-41B073E08F1A}" type="slidenum">
              <a:rPr lang="en-US" altLang="en-US"/>
              <a:pPr/>
              <a:t>‹#›</a:t>
            </a:fld>
            <a:endParaRPr lang="en-US" altLang="en-US"/>
          </a:p>
        </p:txBody>
      </p:sp>
    </p:spTree>
    <p:extLst>
      <p:ext uri="{BB962C8B-B14F-4D97-AF65-F5344CB8AC3E}">
        <p14:creationId xmlns:p14="http://schemas.microsoft.com/office/powerpoint/2010/main" val="297332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64BD15F-3675-F64F-85D8-E72C6C9947EE}"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FB4C68B-04F3-0C41-934B-FA14F73C8742}" type="slidenum">
              <a:rPr lang="en-US" altLang="en-US"/>
              <a:pPr/>
              <a:t>‹#›</a:t>
            </a:fld>
            <a:endParaRPr lang="en-US" altLang="en-US"/>
          </a:p>
        </p:txBody>
      </p:sp>
    </p:spTree>
    <p:extLst>
      <p:ext uri="{BB962C8B-B14F-4D97-AF65-F5344CB8AC3E}">
        <p14:creationId xmlns:p14="http://schemas.microsoft.com/office/powerpoint/2010/main" val="76914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DAF431F-8B15-D04F-BC17-39F4BA92AA19}"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2B82E6-FB1F-4747-83AE-D8574BFF4A12}" type="slidenum">
              <a:rPr lang="en-US" altLang="en-US"/>
              <a:pPr/>
              <a:t>‹#›</a:t>
            </a:fld>
            <a:endParaRPr lang="en-US" altLang="en-US"/>
          </a:p>
        </p:txBody>
      </p:sp>
    </p:spTree>
    <p:extLst>
      <p:ext uri="{BB962C8B-B14F-4D97-AF65-F5344CB8AC3E}">
        <p14:creationId xmlns:p14="http://schemas.microsoft.com/office/powerpoint/2010/main" val="206619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6D7D9A36-FC71-CE41-B5E1-F5FD8357F976}"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5402B54-579A-5145-8C13-B5CA78C16578}" type="slidenum">
              <a:rPr lang="en-US" altLang="en-US"/>
              <a:pPr/>
              <a:t>‹#›</a:t>
            </a:fld>
            <a:endParaRPr lang="en-US" altLang="en-US"/>
          </a:p>
        </p:txBody>
      </p:sp>
    </p:spTree>
    <p:extLst>
      <p:ext uri="{BB962C8B-B14F-4D97-AF65-F5344CB8AC3E}">
        <p14:creationId xmlns:p14="http://schemas.microsoft.com/office/powerpoint/2010/main" val="1732658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918752B2-C23B-9047-ADCD-279577140870}"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2F03E8-EDCC-494E-BB7F-EAFE438706D2}" type="slidenum">
              <a:rPr lang="en-US" altLang="en-US"/>
              <a:pPr/>
              <a:t>‹#›</a:t>
            </a:fld>
            <a:endParaRPr lang="en-US" altLang="en-US"/>
          </a:p>
        </p:txBody>
      </p:sp>
    </p:spTree>
    <p:extLst>
      <p:ext uri="{BB962C8B-B14F-4D97-AF65-F5344CB8AC3E}">
        <p14:creationId xmlns:p14="http://schemas.microsoft.com/office/powerpoint/2010/main" val="915173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CF16E7D-B911-C64F-B08F-E9A1BD1C2410}"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6F7BAD6-548B-8347-9E72-A02E0EA2B640}" type="slidenum">
              <a:rPr lang="en-US" altLang="en-US"/>
              <a:pPr/>
              <a:t>‹#›</a:t>
            </a:fld>
            <a:endParaRPr lang="en-US" altLang="en-US"/>
          </a:p>
        </p:txBody>
      </p:sp>
    </p:spTree>
    <p:extLst>
      <p:ext uri="{BB962C8B-B14F-4D97-AF65-F5344CB8AC3E}">
        <p14:creationId xmlns:p14="http://schemas.microsoft.com/office/powerpoint/2010/main" val="1035067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432B0D7-6494-4B45-A3FA-B3F42FF011D5}"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BE74C34-C41F-0F4E-AD13-92E30436E4E1}" type="slidenum">
              <a:rPr lang="en-US" altLang="en-US"/>
              <a:pPr/>
              <a:t>‹#›</a:t>
            </a:fld>
            <a:endParaRPr lang="en-US" altLang="en-US"/>
          </a:p>
        </p:txBody>
      </p:sp>
    </p:spTree>
    <p:extLst>
      <p:ext uri="{BB962C8B-B14F-4D97-AF65-F5344CB8AC3E}">
        <p14:creationId xmlns:p14="http://schemas.microsoft.com/office/powerpoint/2010/main" val="17590073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9034FAF-75EB-EE45-9273-F16D0B42B5A7}"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54A7D5E-A42C-4D4F-9451-5F9211FC86F7}" type="slidenum">
              <a:rPr lang="en-US" altLang="en-US"/>
              <a:pPr/>
              <a:t>‹#›</a:t>
            </a:fld>
            <a:endParaRPr lang="en-US" altLang="en-US"/>
          </a:p>
        </p:txBody>
      </p:sp>
    </p:spTree>
    <p:extLst>
      <p:ext uri="{BB962C8B-B14F-4D97-AF65-F5344CB8AC3E}">
        <p14:creationId xmlns:p14="http://schemas.microsoft.com/office/powerpoint/2010/main" val="137718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42AE535-3DDC-7842-84CC-198A377F7646}"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89DC0CF-A3A4-AD47-864D-1A78A089C86C}" type="slidenum">
              <a:rPr lang="en-US" altLang="en-US"/>
              <a:pPr/>
              <a:t>‹#›</a:t>
            </a:fld>
            <a:endParaRPr lang="en-US" altLang="en-US"/>
          </a:p>
        </p:txBody>
      </p:sp>
    </p:spTree>
    <p:extLst>
      <p:ext uri="{BB962C8B-B14F-4D97-AF65-F5344CB8AC3E}">
        <p14:creationId xmlns:p14="http://schemas.microsoft.com/office/powerpoint/2010/main" val="467279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A864C4E-EBD6-AE40-91C7-037467FCB532}"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F82DF3D-EE77-0C4E-B3B0-690CFEA2E273}" type="slidenum">
              <a:rPr lang="en-US" altLang="en-US"/>
              <a:pPr/>
              <a:t>‹#›</a:t>
            </a:fld>
            <a:endParaRPr lang="en-US" altLang="en-US"/>
          </a:p>
        </p:txBody>
      </p:sp>
    </p:spTree>
    <p:extLst>
      <p:ext uri="{BB962C8B-B14F-4D97-AF65-F5344CB8AC3E}">
        <p14:creationId xmlns:p14="http://schemas.microsoft.com/office/powerpoint/2010/main" val="76403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AD6C12F-B4F9-EE45-BF84-3B0F36F2589C}"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7B2534-3668-474E-BC39-3DE9337F74BB}" type="slidenum">
              <a:rPr lang="en-US" altLang="en-US"/>
              <a:pPr/>
              <a:t>‹#›</a:t>
            </a:fld>
            <a:endParaRPr lang="en-US" altLang="en-US"/>
          </a:p>
        </p:txBody>
      </p:sp>
    </p:spTree>
    <p:extLst>
      <p:ext uri="{BB962C8B-B14F-4D97-AF65-F5344CB8AC3E}">
        <p14:creationId xmlns:p14="http://schemas.microsoft.com/office/powerpoint/2010/main" val="1330477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8F3E7D2-9AE1-014F-9290-6D7D0F9B4363}"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C7D6F71-C7EA-554D-8084-F821A5FF05C7}" type="slidenum">
              <a:rPr lang="en-US" altLang="en-US"/>
              <a:pPr/>
              <a:t>‹#›</a:t>
            </a:fld>
            <a:endParaRPr lang="en-US" altLang="en-US"/>
          </a:p>
        </p:txBody>
      </p:sp>
    </p:spTree>
    <p:extLst>
      <p:ext uri="{BB962C8B-B14F-4D97-AF65-F5344CB8AC3E}">
        <p14:creationId xmlns:p14="http://schemas.microsoft.com/office/powerpoint/2010/main" val="17365007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DA766D1D-246B-FA4A-A1F8-2AB869A2A59A}"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80E82F-3D57-4B4B-AA2D-4F9AC468A97C}" type="slidenum">
              <a:rPr lang="en-US" altLang="en-US"/>
              <a:pPr/>
              <a:t>‹#›</a:t>
            </a:fld>
            <a:endParaRPr lang="en-US" altLang="en-US"/>
          </a:p>
        </p:txBody>
      </p:sp>
    </p:spTree>
    <p:extLst>
      <p:ext uri="{BB962C8B-B14F-4D97-AF65-F5344CB8AC3E}">
        <p14:creationId xmlns:p14="http://schemas.microsoft.com/office/powerpoint/2010/main" val="1064619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2F07BAD-881C-6B4A-AB4C-63052631B4B5}"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59C232-7D91-5340-B31F-1F7B30E68584}" type="slidenum">
              <a:rPr lang="en-US" altLang="en-US"/>
              <a:pPr/>
              <a:t>‹#›</a:t>
            </a:fld>
            <a:endParaRPr lang="en-US" altLang="en-US"/>
          </a:p>
        </p:txBody>
      </p:sp>
    </p:spTree>
    <p:extLst>
      <p:ext uri="{BB962C8B-B14F-4D97-AF65-F5344CB8AC3E}">
        <p14:creationId xmlns:p14="http://schemas.microsoft.com/office/powerpoint/2010/main" val="231551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8D38D822-02AE-5D4A-9582-DE2A3DAD999E}"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B02EFF6-AED3-8B42-976C-09ADBC9E57DD}" type="slidenum">
              <a:rPr lang="en-US" altLang="en-US"/>
              <a:pPr/>
              <a:t>‹#›</a:t>
            </a:fld>
            <a:endParaRPr lang="en-US" altLang="en-US"/>
          </a:p>
        </p:txBody>
      </p:sp>
    </p:spTree>
    <p:extLst>
      <p:ext uri="{BB962C8B-B14F-4D97-AF65-F5344CB8AC3E}">
        <p14:creationId xmlns:p14="http://schemas.microsoft.com/office/powerpoint/2010/main" val="4394567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8329CE25-3673-8C4F-88EF-201CE6500526}"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EFD8840-82FE-0D42-A780-FE8F017692C8}" type="slidenum">
              <a:rPr lang="en-US" altLang="en-US"/>
              <a:pPr/>
              <a:t>‹#›</a:t>
            </a:fld>
            <a:endParaRPr lang="en-US" altLang="en-US"/>
          </a:p>
        </p:txBody>
      </p:sp>
    </p:spTree>
    <p:extLst>
      <p:ext uri="{BB962C8B-B14F-4D97-AF65-F5344CB8AC3E}">
        <p14:creationId xmlns:p14="http://schemas.microsoft.com/office/powerpoint/2010/main" val="7531503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C4485C78-B941-694D-9DAB-28640DAE13B8}"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98A7529-C0DA-DE48-9D6A-C25C970146F2}" type="slidenum">
              <a:rPr lang="en-US" altLang="en-US"/>
              <a:pPr/>
              <a:t>‹#›</a:t>
            </a:fld>
            <a:endParaRPr lang="en-US" altLang="en-US"/>
          </a:p>
        </p:txBody>
      </p:sp>
    </p:spTree>
    <p:extLst>
      <p:ext uri="{BB962C8B-B14F-4D97-AF65-F5344CB8AC3E}">
        <p14:creationId xmlns:p14="http://schemas.microsoft.com/office/powerpoint/2010/main" val="929148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6762516B-3EE8-7346-B961-6DFD801648B4}"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CC212EF-EB82-414A-9DB2-44343E7E780F}" type="slidenum">
              <a:rPr lang="en-US" altLang="en-US"/>
              <a:pPr/>
              <a:t>‹#›</a:t>
            </a:fld>
            <a:endParaRPr lang="en-US" altLang="en-US"/>
          </a:p>
        </p:txBody>
      </p:sp>
    </p:spTree>
    <p:extLst>
      <p:ext uri="{BB962C8B-B14F-4D97-AF65-F5344CB8AC3E}">
        <p14:creationId xmlns:p14="http://schemas.microsoft.com/office/powerpoint/2010/main" val="18530069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2E75F87-BBC5-8941-AA17-53332EB6DEA2}"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35CE301-5E1D-D249-B7C4-6752B7495955}" type="slidenum">
              <a:rPr lang="en-US" altLang="en-US"/>
              <a:pPr/>
              <a:t>‹#›</a:t>
            </a:fld>
            <a:endParaRPr lang="en-US" altLang="en-US"/>
          </a:p>
        </p:txBody>
      </p:sp>
    </p:spTree>
    <p:extLst>
      <p:ext uri="{BB962C8B-B14F-4D97-AF65-F5344CB8AC3E}">
        <p14:creationId xmlns:p14="http://schemas.microsoft.com/office/powerpoint/2010/main" val="68074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B438D7B-BCDA-E543-A2D5-0A8B77C143D7}"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6CD575-A5D3-B44E-90D3-F60DA1CFC9E4}" type="slidenum">
              <a:rPr lang="en-US" altLang="en-US"/>
              <a:pPr/>
              <a:t>‹#›</a:t>
            </a:fld>
            <a:endParaRPr lang="en-US" altLang="en-US"/>
          </a:p>
        </p:txBody>
      </p:sp>
    </p:spTree>
    <p:extLst>
      <p:ext uri="{BB962C8B-B14F-4D97-AF65-F5344CB8AC3E}">
        <p14:creationId xmlns:p14="http://schemas.microsoft.com/office/powerpoint/2010/main" val="2139517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64F0AC3-2003-5C4F-9EA9-5FBA555D0470}"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1D8FB64-0212-BD44-8F82-81E69CBBF3D8}" type="slidenum">
              <a:rPr lang="en-US" altLang="en-US"/>
              <a:pPr/>
              <a:t>‹#›</a:t>
            </a:fld>
            <a:endParaRPr lang="en-US" altLang="en-US"/>
          </a:p>
        </p:txBody>
      </p:sp>
    </p:spTree>
    <p:extLst>
      <p:ext uri="{BB962C8B-B14F-4D97-AF65-F5344CB8AC3E}">
        <p14:creationId xmlns:p14="http://schemas.microsoft.com/office/powerpoint/2010/main" val="17162489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7E77C3E1-287D-A141-9506-5A1E0509725A}"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2E8F6F0-9B29-F544-8399-DF7590C7E57F}" type="slidenum">
              <a:rPr lang="en-US" altLang="en-US"/>
              <a:pPr/>
              <a:t>‹#›</a:t>
            </a:fld>
            <a:endParaRPr lang="en-US" altLang="en-US"/>
          </a:p>
        </p:txBody>
      </p:sp>
    </p:spTree>
    <p:extLst>
      <p:ext uri="{BB962C8B-B14F-4D97-AF65-F5344CB8AC3E}">
        <p14:creationId xmlns:p14="http://schemas.microsoft.com/office/powerpoint/2010/main" val="21428364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D3F234C-3D44-7F4F-AB1E-EDB7E65EBC23}"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DFD5F17-6E04-B74C-A020-607E3E3CD7F7}" type="slidenum">
              <a:rPr lang="en-US" altLang="en-US"/>
              <a:pPr/>
              <a:t>‹#›</a:t>
            </a:fld>
            <a:endParaRPr lang="en-US" altLang="en-US"/>
          </a:p>
        </p:txBody>
      </p:sp>
    </p:spTree>
    <p:extLst>
      <p:ext uri="{BB962C8B-B14F-4D97-AF65-F5344CB8AC3E}">
        <p14:creationId xmlns:p14="http://schemas.microsoft.com/office/powerpoint/2010/main" val="13510347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27A306-612B-8E40-A1D1-414927D3DA07}"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DD64A-2B53-804F-B5D5-A9EA86F94A7C}" type="slidenum">
              <a:rPr lang="en-US" altLang="en-US"/>
              <a:pPr/>
              <a:t>‹#›</a:t>
            </a:fld>
            <a:endParaRPr lang="en-US" altLang="en-US"/>
          </a:p>
        </p:txBody>
      </p:sp>
    </p:spTree>
    <p:extLst>
      <p:ext uri="{BB962C8B-B14F-4D97-AF65-F5344CB8AC3E}">
        <p14:creationId xmlns:p14="http://schemas.microsoft.com/office/powerpoint/2010/main" val="14970317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CBB5A4DB-3A6E-474C-93F0-7E3193586DFB}"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1965A11-4498-8B40-AE70-6B622542AD42}" type="slidenum">
              <a:rPr lang="en-US" altLang="en-US"/>
              <a:pPr/>
              <a:t>‹#›</a:t>
            </a:fld>
            <a:endParaRPr lang="en-US" altLang="en-US"/>
          </a:p>
        </p:txBody>
      </p:sp>
    </p:spTree>
    <p:extLst>
      <p:ext uri="{BB962C8B-B14F-4D97-AF65-F5344CB8AC3E}">
        <p14:creationId xmlns:p14="http://schemas.microsoft.com/office/powerpoint/2010/main" val="6944492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F57D924-C95E-1C43-9475-8503B8F365EF}"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5929CED-D379-B346-8538-41020009BB0B}" type="slidenum">
              <a:rPr lang="en-US" altLang="en-US"/>
              <a:pPr/>
              <a:t>‹#›</a:t>
            </a:fld>
            <a:endParaRPr lang="en-US" altLang="en-US"/>
          </a:p>
        </p:txBody>
      </p:sp>
    </p:spTree>
    <p:extLst>
      <p:ext uri="{BB962C8B-B14F-4D97-AF65-F5344CB8AC3E}">
        <p14:creationId xmlns:p14="http://schemas.microsoft.com/office/powerpoint/2010/main" val="356964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D7045A-8584-B14F-9E50-0BDFD3656FAB}"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6E9A63-00DB-4042-A594-498A88820ACA}" type="slidenum">
              <a:rPr lang="en-US" altLang="en-US"/>
              <a:pPr/>
              <a:t>‹#›</a:t>
            </a:fld>
            <a:endParaRPr lang="en-US" altLang="en-US"/>
          </a:p>
        </p:txBody>
      </p:sp>
    </p:spTree>
    <p:extLst>
      <p:ext uri="{BB962C8B-B14F-4D97-AF65-F5344CB8AC3E}">
        <p14:creationId xmlns:p14="http://schemas.microsoft.com/office/powerpoint/2010/main" val="8019110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F255C89-A5C5-AC42-AECD-B4C4F6E0F137}"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20742AB-7C23-9840-B04B-2C91B3A3AC8A}" type="slidenum">
              <a:rPr lang="en-US" altLang="en-US"/>
              <a:pPr/>
              <a:t>‹#›</a:t>
            </a:fld>
            <a:endParaRPr lang="en-US" altLang="en-US"/>
          </a:p>
        </p:txBody>
      </p:sp>
    </p:spTree>
    <p:extLst>
      <p:ext uri="{BB962C8B-B14F-4D97-AF65-F5344CB8AC3E}">
        <p14:creationId xmlns:p14="http://schemas.microsoft.com/office/powerpoint/2010/main" val="1120857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F8A9F08C-A368-6044-8D6F-61567DE0AD44}"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79A6BD0-071C-6B4E-8794-4482742B200B}" type="slidenum">
              <a:rPr lang="en-US" altLang="en-US"/>
              <a:pPr/>
              <a:t>‹#›</a:t>
            </a:fld>
            <a:endParaRPr lang="en-US" altLang="en-US"/>
          </a:p>
        </p:txBody>
      </p:sp>
    </p:spTree>
    <p:extLst>
      <p:ext uri="{BB962C8B-B14F-4D97-AF65-F5344CB8AC3E}">
        <p14:creationId xmlns:p14="http://schemas.microsoft.com/office/powerpoint/2010/main" val="482209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AE5FC6D1-1AD3-6B4E-BD63-67B059D00434}"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08C02D6-DFF5-2846-A381-84B447D78635}" type="slidenum">
              <a:rPr lang="en-US" altLang="en-US"/>
              <a:pPr/>
              <a:t>‹#›</a:t>
            </a:fld>
            <a:endParaRPr lang="en-US" altLang="en-US"/>
          </a:p>
        </p:txBody>
      </p:sp>
    </p:spTree>
    <p:extLst>
      <p:ext uri="{BB962C8B-B14F-4D97-AF65-F5344CB8AC3E}">
        <p14:creationId xmlns:p14="http://schemas.microsoft.com/office/powerpoint/2010/main" val="204600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E8EA1DF8-650C-A94F-AA9A-A13AEA7DE616}"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7637974-3D4F-3B43-9211-9F328FE7D44E}" type="slidenum">
              <a:rPr lang="en-US" altLang="en-US"/>
              <a:pPr/>
              <a:t>‹#›</a:t>
            </a:fld>
            <a:endParaRPr lang="en-US" altLang="en-US"/>
          </a:p>
        </p:txBody>
      </p:sp>
    </p:spTree>
    <p:extLst>
      <p:ext uri="{BB962C8B-B14F-4D97-AF65-F5344CB8AC3E}">
        <p14:creationId xmlns:p14="http://schemas.microsoft.com/office/powerpoint/2010/main" val="9998909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7C1ADD3-9EFC-8F4A-AA30-A270B6DD63CA}"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FFA4A6C-6198-6441-8449-F5046322CC09}" type="slidenum">
              <a:rPr lang="en-US" altLang="en-US"/>
              <a:pPr/>
              <a:t>‹#›</a:t>
            </a:fld>
            <a:endParaRPr lang="en-US" altLang="en-US"/>
          </a:p>
        </p:txBody>
      </p:sp>
    </p:spTree>
    <p:extLst>
      <p:ext uri="{BB962C8B-B14F-4D97-AF65-F5344CB8AC3E}">
        <p14:creationId xmlns:p14="http://schemas.microsoft.com/office/powerpoint/2010/main" val="17142828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25DB818C-EFFB-3144-BAE0-14026E959F69}"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EED8ED-DDE2-7747-830D-0548AB44BBAA}" type="slidenum">
              <a:rPr lang="en-US" altLang="en-US"/>
              <a:pPr/>
              <a:t>‹#›</a:t>
            </a:fld>
            <a:endParaRPr lang="en-US" altLang="en-US"/>
          </a:p>
        </p:txBody>
      </p:sp>
    </p:spTree>
    <p:extLst>
      <p:ext uri="{BB962C8B-B14F-4D97-AF65-F5344CB8AC3E}">
        <p14:creationId xmlns:p14="http://schemas.microsoft.com/office/powerpoint/2010/main" val="13115543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8E57AC6-E0EE-4A4A-AF91-3C95CAAF65EE}"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FF2030C-456C-B648-9B2F-E7DFF2A59D1D}" type="slidenum">
              <a:rPr lang="en-US" altLang="en-US"/>
              <a:pPr/>
              <a:t>‹#›</a:t>
            </a:fld>
            <a:endParaRPr lang="en-US" altLang="en-US"/>
          </a:p>
        </p:txBody>
      </p:sp>
    </p:spTree>
    <p:extLst>
      <p:ext uri="{BB962C8B-B14F-4D97-AF65-F5344CB8AC3E}">
        <p14:creationId xmlns:p14="http://schemas.microsoft.com/office/powerpoint/2010/main" val="15213706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FE5C776-3BC3-3141-AC15-FA870F8EF6FC}"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BE3836-AAC3-8A48-84E1-4D2462E20C2C}" type="slidenum">
              <a:rPr lang="en-US" altLang="en-US"/>
              <a:pPr/>
              <a:t>‹#›</a:t>
            </a:fld>
            <a:endParaRPr lang="en-US" altLang="en-US"/>
          </a:p>
        </p:txBody>
      </p:sp>
    </p:spTree>
    <p:extLst>
      <p:ext uri="{BB962C8B-B14F-4D97-AF65-F5344CB8AC3E}">
        <p14:creationId xmlns:p14="http://schemas.microsoft.com/office/powerpoint/2010/main" val="17363814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DC4BFC3-013E-A147-A975-1AD83619EF16}"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FEFA878-2E8F-404B-AD23-0D5C440F9D0D}" type="slidenum">
              <a:rPr lang="en-US" altLang="en-US"/>
              <a:pPr/>
              <a:t>‹#›</a:t>
            </a:fld>
            <a:endParaRPr lang="en-US" altLang="en-US"/>
          </a:p>
        </p:txBody>
      </p:sp>
    </p:spTree>
    <p:extLst>
      <p:ext uri="{BB962C8B-B14F-4D97-AF65-F5344CB8AC3E}">
        <p14:creationId xmlns:p14="http://schemas.microsoft.com/office/powerpoint/2010/main" val="12075493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847A6A5E-C6C6-AF4D-AD8E-21E944CF5A9D}"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1ABF273-9354-CC4D-926C-4659C6781F65}" type="slidenum">
              <a:rPr lang="en-US" altLang="en-US"/>
              <a:pPr/>
              <a:t>‹#›</a:t>
            </a:fld>
            <a:endParaRPr lang="en-US" altLang="en-US"/>
          </a:p>
        </p:txBody>
      </p:sp>
    </p:spTree>
    <p:extLst>
      <p:ext uri="{BB962C8B-B14F-4D97-AF65-F5344CB8AC3E}">
        <p14:creationId xmlns:p14="http://schemas.microsoft.com/office/powerpoint/2010/main" val="15620159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68134DDD-0FDD-6C42-92AF-B2BA32F219D2}"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CA9445-FF68-3849-A23A-3037A9D9FB07}" type="slidenum">
              <a:rPr lang="en-US" altLang="en-US"/>
              <a:pPr/>
              <a:t>‹#›</a:t>
            </a:fld>
            <a:endParaRPr lang="en-US" altLang="en-US"/>
          </a:p>
        </p:txBody>
      </p:sp>
    </p:spTree>
    <p:extLst>
      <p:ext uri="{BB962C8B-B14F-4D97-AF65-F5344CB8AC3E}">
        <p14:creationId xmlns:p14="http://schemas.microsoft.com/office/powerpoint/2010/main" val="19616513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5A90D3C-751C-8449-80A2-7C921296596D}"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A7DD91-49C5-C147-97A2-7D17231E7719}" type="slidenum">
              <a:rPr lang="en-US" altLang="en-US"/>
              <a:pPr/>
              <a:t>‹#›</a:t>
            </a:fld>
            <a:endParaRPr lang="en-US" altLang="en-US"/>
          </a:p>
        </p:txBody>
      </p:sp>
    </p:spTree>
    <p:extLst>
      <p:ext uri="{BB962C8B-B14F-4D97-AF65-F5344CB8AC3E}">
        <p14:creationId xmlns:p14="http://schemas.microsoft.com/office/powerpoint/2010/main" val="13059461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47A6549-D49E-7245-A04A-C0D5637C935F}"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56D6D66-5833-A34F-8316-DBF3C09CBA26}" type="slidenum">
              <a:rPr lang="en-US" altLang="en-US"/>
              <a:pPr/>
              <a:t>‹#›</a:t>
            </a:fld>
            <a:endParaRPr lang="en-US" altLang="en-US"/>
          </a:p>
        </p:txBody>
      </p:sp>
    </p:spTree>
    <p:extLst>
      <p:ext uri="{BB962C8B-B14F-4D97-AF65-F5344CB8AC3E}">
        <p14:creationId xmlns:p14="http://schemas.microsoft.com/office/powerpoint/2010/main" val="175455811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622977E-8D2B-E848-8079-C86BAF472B95}"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201F2F-07B3-8C4E-927D-675A39DF7375}" type="slidenum">
              <a:rPr lang="en-US" altLang="en-US"/>
              <a:pPr/>
              <a:t>‹#›</a:t>
            </a:fld>
            <a:endParaRPr lang="en-US" altLang="en-US"/>
          </a:p>
        </p:txBody>
      </p:sp>
    </p:spTree>
    <p:extLst>
      <p:ext uri="{BB962C8B-B14F-4D97-AF65-F5344CB8AC3E}">
        <p14:creationId xmlns:p14="http://schemas.microsoft.com/office/powerpoint/2010/main" val="176024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2CFF1BE7-5437-174E-A5D5-1F31112A8354}"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67996CF5-F41F-8D4B-9901-2A1B1DDB996A}" type="slidenum">
              <a:rPr lang="en-US" altLang="en-US"/>
              <a:pPr/>
              <a:t>‹#›</a:t>
            </a:fld>
            <a:endParaRPr lang="en-US" altLang="en-US"/>
          </a:p>
        </p:txBody>
      </p:sp>
    </p:spTree>
    <p:extLst>
      <p:ext uri="{BB962C8B-B14F-4D97-AF65-F5344CB8AC3E}">
        <p14:creationId xmlns:p14="http://schemas.microsoft.com/office/powerpoint/2010/main" val="11078437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7237ECB-8196-2846-AFBB-38E0BB867519}"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D2F450A-3FFB-C840-ABF6-9E4199D2144B}" type="slidenum">
              <a:rPr lang="en-US" altLang="en-US"/>
              <a:pPr/>
              <a:t>‹#›</a:t>
            </a:fld>
            <a:endParaRPr lang="en-US" altLang="en-US"/>
          </a:p>
        </p:txBody>
      </p:sp>
    </p:spTree>
    <p:extLst>
      <p:ext uri="{BB962C8B-B14F-4D97-AF65-F5344CB8AC3E}">
        <p14:creationId xmlns:p14="http://schemas.microsoft.com/office/powerpoint/2010/main" val="7573477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7E8005F1-1562-ED4F-9BB4-CEF24D601EB4}"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12DC0B3-CF4D-0141-A33E-5879376CFF00}" type="slidenum">
              <a:rPr lang="en-US" altLang="en-US"/>
              <a:pPr/>
              <a:t>‹#›</a:t>
            </a:fld>
            <a:endParaRPr lang="en-US" altLang="en-US"/>
          </a:p>
        </p:txBody>
      </p:sp>
    </p:spTree>
    <p:extLst>
      <p:ext uri="{BB962C8B-B14F-4D97-AF65-F5344CB8AC3E}">
        <p14:creationId xmlns:p14="http://schemas.microsoft.com/office/powerpoint/2010/main" val="6083273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559643E-D83D-2C47-A8FE-670C0C93D91D}"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76CDA24-E2FD-6E43-A698-C357397FABE0}" type="slidenum">
              <a:rPr lang="en-US" altLang="en-US"/>
              <a:pPr/>
              <a:t>‹#›</a:t>
            </a:fld>
            <a:endParaRPr lang="en-US" altLang="en-US"/>
          </a:p>
        </p:txBody>
      </p:sp>
    </p:spTree>
    <p:extLst>
      <p:ext uri="{BB962C8B-B14F-4D97-AF65-F5344CB8AC3E}">
        <p14:creationId xmlns:p14="http://schemas.microsoft.com/office/powerpoint/2010/main" val="21363344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F26A092-CDAD-334B-853A-1A90A174BB09}"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BB6FBE3-A7D1-5945-93A7-B4C0682D7714}" type="slidenum">
              <a:rPr lang="en-US" altLang="en-US"/>
              <a:pPr/>
              <a:t>‹#›</a:t>
            </a:fld>
            <a:endParaRPr lang="en-US" altLang="en-US"/>
          </a:p>
        </p:txBody>
      </p:sp>
    </p:spTree>
    <p:extLst>
      <p:ext uri="{BB962C8B-B14F-4D97-AF65-F5344CB8AC3E}">
        <p14:creationId xmlns:p14="http://schemas.microsoft.com/office/powerpoint/2010/main" val="15936876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E3047829-629A-5340-AF00-A8B0173C077C}"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CB51641-BB36-3341-B7F2-863C63F3D260}" type="slidenum">
              <a:rPr lang="en-US" altLang="en-US"/>
              <a:pPr/>
              <a:t>‹#›</a:t>
            </a:fld>
            <a:endParaRPr lang="en-US" altLang="en-US"/>
          </a:p>
        </p:txBody>
      </p:sp>
    </p:spTree>
    <p:extLst>
      <p:ext uri="{BB962C8B-B14F-4D97-AF65-F5344CB8AC3E}">
        <p14:creationId xmlns:p14="http://schemas.microsoft.com/office/powerpoint/2010/main" val="16918511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853BCB9-6D46-654D-886A-E74B0459CE05}"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97829CC-F471-EA4C-98B7-DEED65C6B1DD}" type="slidenum">
              <a:rPr lang="en-US" altLang="en-US"/>
              <a:pPr/>
              <a:t>‹#›</a:t>
            </a:fld>
            <a:endParaRPr lang="en-US" altLang="en-US"/>
          </a:p>
        </p:txBody>
      </p:sp>
    </p:spTree>
    <p:extLst>
      <p:ext uri="{BB962C8B-B14F-4D97-AF65-F5344CB8AC3E}">
        <p14:creationId xmlns:p14="http://schemas.microsoft.com/office/powerpoint/2010/main" val="11187956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69FE475-EB3E-E940-AE4F-14D8726B1210}"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403B5AB-7AF4-8340-AC67-DACE0492E904}" type="slidenum">
              <a:rPr lang="en-US" altLang="en-US"/>
              <a:pPr/>
              <a:t>‹#›</a:t>
            </a:fld>
            <a:endParaRPr lang="en-US" altLang="en-US"/>
          </a:p>
        </p:txBody>
      </p:sp>
    </p:spTree>
    <p:extLst>
      <p:ext uri="{BB962C8B-B14F-4D97-AF65-F5344CB8AC3E}">
        <p14:creationId xmlns:p14="http://schemas.microsoft.com/office/powerpoint/2010/main" val="13115906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9521EACD-6443-C944-98F5-07276EA050A5}"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912EB7-E05C-8B4A-B76B-10DBEB317FDD}" type="slidenum">
              <a:rPr lang="en-US" altLang="en-US"/>
              <a:pPr/>
              <a:t>‹#›</a:t>
            </a:fld>
            <a:endParaRPr lang="en-US" altLang="en-US"/>
          </a:p>
        </p:txBody>
      </p:sp>
    </p:spTree>
    <p:extLst>
      <p:ext uri="{BB962C8B-B14F-4D97-AF65-F5344CB8AC3E}">
        <p14:creationId xmlns:p14="http://schemas.microsoft.com/office/powerpoint/2010/main" val="21310950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7DD84DD-65D4-A247-8039-2CA74D2AF4BD}"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1110846-A9A3-6A48-ACE1-52B8CFA68F7A}" type="slidenum">
              <a:rPr lang="en-US" altLang="en-US"/>
              <a:pPr/>
              <a:t>‹#›</a:t>
            </a:fld>
            <a:endParaRPr lang="en-US" altLang="en-US"/>
          </a:p>
        </p:txBody>
      </p:sp>
    </p:spTree>
    <p:extLst>
      <p:ext uri="{BB962C8B-B14F-4D97-AF65-F5344CB8AC3E}">
        <p14:creationId xmlns:p14="http://schemas.microsoft.com/office/powerpoint/2010/main" val="15815011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EF718F06-B1AA-0F4F-9CC5-8C0A29C1C239}"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EB3CC8-A9CC-5741-BF31-179B5ECCF4B8}" type="slidenum">
              <a:rPr lang="en-US" altLang="en-US"/>
              <a:pPr/>
              <a:t>‹#›</a:t>
            </a:fld>
            <a:endParaRPr lang="en-US" altLang="en-US"/>
          </a:p>
        </p:txBody>
      </p:sp>
    </p:spTree>
    <p:extLst>
      <p:ext uri="{BB962C8B-B14F-4D97-AF65-F5344CB8AC3E}">
        <p14:creationId xmlns:p14="http://schemas.microsoft.com/office/powerpoint/2010/main" val="88516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C68A3F35-5261-E24A-B717-40EAE51D82A7}"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87AEBE4-FA46-1649-93B8-F3B7235BBCDA}" type="slidenum">
              <a:rPr lang="en-US" altLang="en-US"/>
              <a:pPr/>
              <a:t>‹#›</a:t>
            </a:fld>
            <a:endParaRPr lang="en-US" altLang="en-US"/>
          </a:p>
        </p:txBody>
      </p:sp>
    </p:spTree>
    <p:extLst>
      <p:ext uri="{BB962C8B-B14F-4D97-AF65-F5344CB8AC3E}">
        <p14:creationId xmlns:p14="http://schemas.microsoft.com/office/powerpoint/2010/main" val="8467203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F7CA8509-EBAA-9C4E-A7E4-FB5271FE279E}"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7C7570A-9578-D945-AEA9-2C473BC0E271}" type="slidenum">
              <a:rPr lang="en-US" altLang="en-US"/>
              <a:pPr/>
              <a:t>‹#›</a:t>
            </a:fld>
            <a:endParaRPr lang="en-US" altLang="en-US"/>
          </a:p>
        </p:txBody>
      </p:sp>
    </p:spTree>
    <p:extLst>
      <p:ext uri="{BB962C8B-B14F-4D97-AF65-F5344CB8AC3E}">
        <p14:creationId xmlns:p14="http://schemas.microsoft.com/office/powerpoint/2010/main" val="13676384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5E874C6-31DC-3045-A3F3-9D573446EE25}"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1864B12-CD57-D740-908B-4F0C1D35AC1B}" type="slidenum">
              <a:rPr lang="en-US" altLang="en-US"/>
              <a:pPr/>
              <a:t>‹#›</a:t>
            </a:fld>
            <a:endParaRPr lang="en-US" altLang="en-US"/>
          </a:p>
        </p:txBody>
      </p:sp>
    </p:spTree>
    <p:extLst>
      <p:ext uri="{BB962C8B-B14F-4D97-AF65-F5344CB8AC3E}">
        <p14:creationId xmlns:p14="http://schemas.microsoft.com/office/powerpoint/2010/main" val="13814847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59AE1E91-F388-2749-9E2A-14E5107A3206}"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5DCFB84-C418-764C-8A71-2DE8E4E80F87}" type="slidenum">
              <a:rPr lang="en-US" altLang="en-US"/>
              <a:pPr/>
              <a:t>‹#›</a:t>
            </a:fld>
            <a:endParaRPr lang="en-US" altLang="en-US"/>
          </a:p>
        </p:txBody>
      </p:sp>
    </p:spTree>
    <p:extLst>
      <p:ext uri="{BB962C8B-B14F-4D97-AF65-F5344CB8AC3E}">
        <p14:creationId xmlns:p14="http://schemas.microsoft.com/office/powerpoint/2010/main" val="203800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48C27ED-E71D-554A-B451-0B66F5F27EB4}"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4040A5A-4E6D-9F49-B606-0C754B0046C3}" type="slidenum">
              <a:rPr lang="en-US" altLang="en-US"/>
              <a:pPr/>
              <a:t>‹#›</a:t>
            </a:fld>
            <a:endParaRPr lang="en-US" altLang="en-US"/>
          </a:p>
        </p:txBody>
      </p:sp>
    </p:spTree>
    <p:extLst>
      <p:ext uri="{BB962C8B-B14F-4D97-AF65-F5344CB8AC3E}">
        <p14:creationId xmlns:p14="http://schemas.microsoft.com/office/powerpoint/2010/main" val="107721391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73A9CA1-4CD6-C847-8CF1-3E3106F24FD4}"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4FA5984-E964-D141-B011-E4A040C141A2}" type="slidenum">
              <a:rPr lang="en-US" altLang="en-US"/>
              <a:pPr/>
              <a:t>‹#›</a:t>
            </a:fld>
            <a:endParaRPr lang="en-US" altLang="en-US"/>
          </a:p>
        </p:txBody>
      </p:sp>
    </p:spTree>
    <p:extLst>
      <p:ext uri="{BB962C8B-B14F-4D97-AF65-F5344CB8AC3E}">
        <p14:creationId xmlns:p14="http://schemas.microsoft.com/office/powerpoint/2010/main" val="144714200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29AF9A7-1278-CE42-8220-895D0F53C70F}"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100B64-595B-F644-A911-1EBD03695B18}" type="slidenum">
              <a:rPr lang="en-US" altLang="en-US"/>
              <a:pPr/>
              <a:t>‹#›</a:t>
            </a:fld>
            <a:endParaRPr lang="en-US" altLang="en-US"/>
          </a:p>
        </p:txBody>
      </p:sp>
    </p:spTree>
    <p:extLst>
      <p:ext uri="{BB962C8B-B14F-4D97-AF65-F5344CB8AC3E}">
        <p14:creationId xmlns:p14="http://schemas.microsoft.com/office/powerpoint/2010/main" val="186332533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0802F86-5D46-0B4F-AF34-87D0D89E3814}"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140CA4-6CC3-DF4C-AE78-A0F9B8D31E4A}" type="slidenum">
              <a:rPr lang="en-US" altLang="en-US"/>
              <a:pPr/>
              <a:t>‹#›</a:t>
            </a:fld>
            <a:endParaRPr lang="en-US" altLang="en-US"/>
          </a:p>
        </p:txBody>
      </p:sp>
    </p:spTree>
    <p:extLst>
      <p:ext uri="{BB962C8B-B14F-4D97-AF65-F5344CB8AC3E}">
        <p14:creationId xmlns:p14="http://schemas.microsoft.com/office/powerpoint/2010/main" val="15494837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D0BE5A-B92F-C648-921B-A3B43A278F56}"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C28A86-2578-484C-80DD-09956D1ECBB8}" type="slidenum">
              <a:rPr lang="en-US" altLang="en-US"/>
              <a:pPr/>
              <a:t>‹#›</a:t>
            </a:fld>
            <a:endParaRPr lang="en-US" altLang="en-US"/>
          </a:p>
        </p:txBody>
      </p:sp>
    </p:spTree>
    <p:extLst>
      <p:ext uri="{BB962C8B-B14F-4D97-AF65-F5344CB8AC3E}">
        <p14:creationId xmlns:p14="http://schemas.microsoft.com/office/powerpoint/2010/main" val="146710804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9725769-AE9B-FD47-B042-2194AEE0A3D8}"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61EB2A2-CB29-2043-801F-01842441E7D4}" type="slidenum">
              <a:rPr lang="en-US" altLang="en-US"/>
              <a:pPr/>
              <a:t>‹#›</a:t>
            </a:fld>
            <a:endParaRPr lang="en-US" altLang="en-US"/>
          </a:p>
        </p:txBody>
      </p:sp>
    </p:spTree>
    <p:extLst>
      <p:ext uri="{BB962C8B-B14F-4D97-AF65-F5344CB8AC3E}">
        <p14:creationId xmlns:p14="http://schemas.microsoft.com/office/powerpoint/2010/main" val="2775934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2E8D4B5-69D8-B74A-AC98-03A640115596}"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3972229-4D06-6D47-976F-BC21184D86C8}" type="slidenum">
              <a:rPr lang="en-US" altLang="en-US"/>
              <a:pPr/>
              <a:t>‹#›</a:t>
            </a:fld>
            <a:endParaRPr lang="en-US" altLang="en-US"/>
          </a:p>
        </p:txBody>
      </p:sp>
    </p:spTree>
    <p:extLst>
      <p:ext uri="{BB962C8B-B14F-4D97-AF65-F5344CB8AC3E}">
        <p14:creationId xmlns:p14="http://schemas.microsoft.com/office/powerpoint/2010/main" val="11782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A27880F-952E-D144-9D18-E8724D3F1AAB}"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2369362-0157-8248-804C-40381377B899}" type="slidenum">
              <a:rPr lang="en-US" altLang="en-US"/>
              <a:pPr/>
              <a:t>‹#›</a:t>
            </a:fld>
            <a:endParaRPr lang="en-US" altLang="en-US"/>
          </a:p>
        </p:txBody>
      </p:sp>
    </p:spTree>
    <p:extLst>
      <p:ext uri="{BB962C8B-B14F-4D97-AF65-F5344CB8AC3E}">
        <p14:creationId xmlns:p14="http://schemas.microsoft.com/office/powerpoint/2010/main" val="16026807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3CEC62A-5B55-254B-A9A2-1744BF845E61}"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7B8819-4C25-6941-9717-E7A429A59708}" type="slidenum">
              <a:rPr lang="en-US" altLang="en-US"/>
              <a:pPr/>
              <a:t>‹#›</a:t>
            </a:fld>
            <a:endParaRPr lang="en-US" altLang="en-US"/>
          </a:p>
        </p:txBody>
      </p:sp>
    </p:spTree>
    <p:extLst>
      <p:ext uri="{BB962C8B-B14F-4D97-AF65-F5344CB8AC3E}">
        <p14:creationId xmlns:p14="http://schemas.microsoft.com/office/powerpoint/2010/main" val="55646389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BB99AC2-C82C-0944-9F65-49A7AA937CAE}"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7B37B08-139E-9F45-843A-29A55BAE6374}" type="slidenum">
              <a:rPr lang="en-US" altLang="en-US"/>
              <a:pPr/>
              <a:t>‹#›</a:t>
            </a:fld>
            <a:endParaRPr lang="en-US" altLang="en-US"/>
          </a:p>
        </p:txBody>
      </p:sp>
    </p:spTree>
    <p:extLst>
      <p:ext uri="{BB962C8B-B14F-4D97-AF65-F5344CB8AC3E}">
        <p14:creationId xmlns:p14="http://schemas.microsoft.com/office/powerpoint/2010/main" val="1974678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5656D80A-3997-6349-90FD-C56AF91D5564}" type="datetimeFigureOut">
              <a:rPr lang="en-US" altLang="en-US"/>
              <a:pPr/>
              <a:t>3/18/2025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3D655AB-3A3A-3148-8DDC-38D5B8A5F1C1}" type="slidenum">
              <a:rPr lang="en-US" altLang="en-US"/>
              <a:pPr/>
              <a:t>‹#›</a:t>
            </a:fld>
            <a:endParaRPr lang="en-US" altLang="en-US"/>
          </a:p>
        </p:txBody>
      </p:sp>
    </p:spTree>
    <p:extLst>
      <p:ext uri="{BB962C8B-B14F-4D97-AF65-F5344CB8AC3E}">
        <p14:creationId xmlns:p14="http://schemas.microsoft.com/office/powerpoint/2010/main" val="97921444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BB895596-FCE0-194C-94DA-B93617E5930B}" type="datetimeFigureOut">
              <a:rPr lang="en-US" altLang="en-US"/>
              <a:pPr/>
              <a:t>3/18/2025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F75834B-1620-FE45-8E19-D3613B07596A}" type="slidenum">
              <a:rPr lang="en-US" altLang="en-US"/>
              <a:pPr/>
              <a:t>‹#›</a:t>
            </a:fld>
            <a:endParaRPr lang="en-US" altLang="en-US"/>
          </a:p>
        </p:txBody>
      </p:sp>
    </p:spTree>
    <p:extLst>
      <p:ext uri="{BB962C8B-B14F-4D97-AF65-F5344CB8AC3E}">
        <p14:creationId xmlns:p14="http://schemas.microsoft.com/office/powerpoint/2010/main" val="14899229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A8AB4C2-E80E-204B-9955-CBC016EC98BC}" type="datetimeFigureOut">
              <a:rPr lang="en-US" altLang="en-US"/>
              <a:pPr/>
              <a:t>3/18/2025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B914D99-8822-F64E-B789-9FEC863A1CF0}" type="slidenum">
              <a:rPr lang="en-US" altLang="en-US"/>
              <a:pPr/>
              <a:t>‹#›</a:t>
            </a:fld>
            <a:endParaRPr lang="en-US" altLang="en-US"/>
          </a:p>
        </p:txBody>
      </p:sp>
    </p:spTree>
    <p:extLst>
      <p:ext uri="{BB962C8B-B14F-4D97-AF65-F5344CB8AC3E}">
        <p14:creationId xmlns:p14="http://schemas.microsoft.com/office/powerpoint/2010/main" val="14752932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3CD45D9-F49C-5344-92C0-5AF2D23796C3}"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79CACD3-7360-CC48-AD33-C37B7EB7B29C}" type="slidenum">
              <a:rPr lang="en-US" altLang="en-US"/>
              <a:pPr/>
              <a:t>‹#›</a:t>
            </a:fld>
            <a:endParaRPr lang="en-US" altLang="en-US"/>
          </a:p>
        </p:txBody>
      </p:sp>
    </p:spTree>
    <p:extLst>
      <p:ext uri="{BB962C8B-B14F-4D97-AF65-F5344CB8AC3E}">
        <p14:creationId xmlns:p14="http://schemas.microsoft.com/office/powerpoint/2010/main" val="4076661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806A573-3DCC-0247-8825-9F9C965EBA00}"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A5C7316-1F78-2A4F-8907-70D5C5093F08}" type="slidenum">
              <a:rPr lang="en-US" altLang="en-US"/>
              <a:pPr/>
              <a:t>‹#›</a:t>
            </a:fld>
            <a:endParaRPr lang="en-US" altLang="en-US"/>
          </a:p>
        </p:txBody>
      </p:sp>
    </p:spTree>
    <p:extLst>
      <p:ext uri="{BB962C8B-B14F-4D97-AF65-F5344CB8AC3E}">
        <p14:creationId xmlns:p14="http://schemas.microsoft.com/office/powerpoint/2010/main" val="11725188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CC3D0B0-60E5-524B-8C04-DCC66CA755C9}"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37F2F4-D706-7548-A059-C406F8AC1B6D}" type="slidenum">
              <a:rPr lang="en-US" altLang="en-US"/>
              <a:pPr/>
              <a:t>‹#›</a:t>
            </a:fld>
            <a:endParaRPr lang="en-US" altLang="en-US"/>
          </a:p>
        </p:txBody>
      </p:sp>
    </p:spTree>
    <p:extLst>
      <p:ext uri="{BB962C8B-B14F-4D97-AF65-F5344CB8AC3E}">
        <p14:creationId xmlns:p14="http://schemas.microsoft.com/office/powerpoint/2010/main" val="121477044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F46DF5B-BED3-1A4B-A96B-D1A9A25033B1}" type="datetimeFigureOut">
              <a:rPr lang="en-US" altLang="en-US"/>
              <a:pPr/>
              <a:t>3/18/2025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36001E-6F65-2E4A-B0D9-41951AA3C695}" type="slidenum">
              <a:rPr lang="en-US" altLang="en-US"/>
              <a:pPr/>
              <a:t>‹#›</a:t>
            </a:fld>
            <a:endParaRPr lang="en-US" altLang="en-US"/>
          </a:p>
        </p:txBody>
      </p:sp>
    </p:spTree>
    <p:extLst>
      <p:ext uri="{BB962C8B-B14F-4D97-AF65-F5344CB8AC3E}">
        <p14:creationId xmlns:p14="http://schemas.microsoft.com/office/powerpoint/2010/main" val="51985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58FB7A77-2EEA-6C4A-A1DD-C68BDA99EBAC}"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DD8B08A-E5AF-3040-A2D4-490F1C3C9E3B}" type="slidenum">
              <a:rPr lang="en-US" altLang="en-US"/>
              <a:pPr/>
              <a:t>‹#›</a:t>
            </a:fld>
            <a:endParaRPr lang="en-US" altLang="en-US"/>
          </a:p>
        </p:txBody>
      </p:sp>
    </p:spTree>
    <p:extLst>
      <p:ext uri="{BB962C8B-B14F-4D97-AF65-F5344CB8AC3E}">
        <p14:creationId xmlns:p14="http://schemas.microsoft.com/office/powerpoint/2010/main" val="36875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352F0-E6CC-E64C-B8C5-EA9B84A7E305}" type="datetimeFigureOut">
              <a:rPr lang="en-US" altLang="en-US"/>
              <a:pPr/>
              <a:t>3/18/2025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54EDE2E-4209-F445-B7EC-8E9074D8BEED}" type="slidenum">
              <a:rPr lang="en-US" altLang="en-US"/>
              <a:pPr/>
              <a:t>‹#›</a:t>
            </a:fld>
            <a:endParaRPr lang="en-US" altLang="en-US"/>
          </a:p>
        </p:txBody>
      </p:sp>
    </p:spTree>
    <p:extLst>
      <p:ext uri="{BB962C8B-B14F-4D97-AF65-F5344CB8AC3E}">
        <p14:creationId xmlns:p14="http://schemas.microsoft.com/office/powerpoint/2010/main" val="1152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lpl</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C62E5E2-7E99-3D48-9344-1EDD9230C6FC}"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DDE9633-25A6-9F47-BA43-811ADD46460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5D860FCF-C5E1-F741-8944-B8B993779CB1}"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9EB8C60-7648-3F4C-AEC5-F573C4AEB88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EB289839-907D-5440-8634-749B9AF5B0F1}"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B5E8A7F-C24F-A342-A2F4-44D85831469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5E2D367-D4C1-3A4E-A9C9-A87F37F63687}"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61408DB-C179-1F47-B8E9-D4089F2ECFA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D8AA3C7-CDF7-3D43-8CD7-C9EE32222C21}"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878F4A3-8333-E841-8470-DEC508867D8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3F0C6D6-5DF8-994D-A0D5-51347329F8AD}"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31B5F24-DC17-D843-9BE7-7D5507B5EE7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F87D4A1-9B05-A344-99FD-EFE4FB5B9DC7}" type="datetimeFigureOut">
              <a:rPr lang="en-US" altLang="en-US"/>
              <a:pPr/>
              <a:t>3/18/2025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88DD784-F44B-F14A-BCAF-BB45CF2B272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6" descr="intro.psd"/>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Title 1"/>
          <p:cNvSpPr>
            <a:spLocks noGrp="1"/>
          </p:cNvSpPr>
          <p:nvPr>
            <p:ph type="ctrTitle"/>
          </p:nvPr>
        </p:nvSpPr>
        <p:spPr>
          <a:xfrm>
            <a:off x="1836738" y="1993900"/>
            <a:ext cx="7772400" cy="1470025"/>
          </a:xfrm>
        </p:spPr>
        <p:txBody>
          <a:bodyPr/>
          <a:lstStyle/>
          <a:p>
            <a:pPr algn="l">
              <a:lnSpc>
                <a:spcPct val="90000"/>
              </a:lnSpc>
            </a:pPr>
            <a:r>
              <a:rPr lang="en-US" altLang="en-US" sz="4100" b="1" dirty="0">
                <a:solidFill>
                  <a:schemeClr val="bg1"/>
                </a:solidFill>
                <a:latin typeface="Arial" charset="0"/>
              </a:rPr>
              <a:t>Positioning the University</a:t>
            </a:r>
            <a:br>
              <a:rPr lang="en-US" altLang="en-US" sz="4100" b="1" dirty="0">
                <a:solidFill>
                  <a:schemeClr val="bg1"/>
                </a:solidFill>
                <a:latin typeface="Arial" charset="0"/>
              </a:rPr>
            </a:br>
            <a:r>
              <a:rPr lang="en-US" altLang="en-US" sz="4100" b="1" dirty="0">
                <a:solidFill>
                  <a:schemeClr val="bg1"/>
                </a:solidFill>
                <a:latin typeface="Arial" charset="0"/>
              </a:rPr>
              <a:t>for the Future</a:t>
            </a:r>
          </a:p>
        </p:txBody>
      </p:sp>
      <p:sp>
        <p:nvSpPr>
          <p:cNvPr id="8195" name="Subtitle 2"/>
          <p:cNvSpPr>
            <a:spLocks noGrp="1"/>
          </p:cNvSpPr>
          <p:nvPr>
            <p:ph type="subTitle" idx="1"/>
          </p:nvPr>
        </p:nvSpPr>
        <p:spPr>
          <a:xfrm>
            <a:off x="1838325" y="3830638"/>
            <a:ext cx="6400800" cy="1752600"/>
          </a:xfrm>
        </p:spPr>
        <p:txBody>
          <a:bodyPr/>
          <a:lstStyle/>
          <a:p>
            <a:pPr algn="l">
              <a:lnSpc>
                <a:spcPct val="80000"/>
              </a:lnSpc>
            </a:pPr>
            <a:r>
              <a:rPr lang="en-US" altLang="en-US" sz="2700">
                <a:solidFill>
                  <a:srgbClr val="FFFFFF"/>
                </a:solidFill>
                <a:latin typeface="Arial" charset="0"/>
              </a:rPr>
              <a:t>President Sidney A. McPhee</a:t>
            </a:r>
          </a:p>
          <a:p>
            <a:pPr algn="l">
              <a:lnSpc>
                <a:spcPct val="80000"/>
              </a:lnSpc>
            </a:pPr>
            <a:r>
              <a:rPr lang="en-US" altLang="en-US" sz="2700">
                <a:solidFill>
                  <a:srgbClr val="FFFFFF"/>
                </a:solidFill>
                <a:latin typeface="Arial" charset="0"/>
              </a:rPr>
              <a:t>August 12, 2009</a:t>
            </a:r>
          </a:p>
        </p:txBody>
      </p:sp>
      <p:pic>
        <p:nvPicPr>
          <p:cNvPr id="8196" name="Picture 4" descr="WordMark white rev.eps"/>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63311" y="336324"/>
            <a:ext cx="1484313"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7756978" y="5800385"/>
            <a:ext cx="1175656" cy="69668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0" descr="pages.psd"/>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Title 1"/>
          <p:cNvSpPr>
            <a:spLocks noGrp="1"/>
          </p:cNvSpPr>
          <p:nvPr>
            <p:ph type="title"/>
          </p:nvPr>
        </p:nvSpPr>
        <p:spPr>
          <a:xfrm>
            <a:off x="457200" y="1588"/>
            <a:ext cx="8229600" cy="1143000"/>
          </a:xfrm>
        </p:spPr>
        <p:txBody>
          <a:bodyPr/>
          <a:lstStyle/>
          <a:p>
            <a:r>
              <a:rPr lang="en-US" altLang="en-US" sz="4100" b="1" dirty="0">
                <a:solidFill>
                  <a:schemeClr val="bg1"/>
                </a:solidFill>
                <a:latin typeface="Arial" charset="0"/>
              </a:rPr>
              <a:t>Title</a:t>
            </a:r>
          </a:p>
        </p:txBody>
      </p:sp>
      <p:sp>
        <p:nvSpPr>
          <p:cNvPr id="9219" name="Content Placeholder 2"/>
          <p:cNvSpPr>
            <a:spLocks noGrp="1"/>
          </p:cNvSpPr>
          <p:nvPr>
            <p:ph idx="1"/>
          </p:nvPr>
        </p:nvSpPr>
        <p:spPr>
          <a:xfrm>
            <a:off x="950913" y="1865313"/>
            <a:ext cx="7242175" cy="501650"/>
          </a:xfrm>
        </p:spPr>
        <p:txBody>
          <a:bodyPr/>
          <a:lstStyle/>
          <a:p>
            <a:pPr marL="0" indent="0">
              <a:buFont typeface="Arial" charset="0"/>
              <a:buNone/>
            </a:pPr>
            <a:r>
              <a:rPr lang="en-US" altLang="en-US" sz="2600" b="1" dirty="0">
                <a:solidFill>
                  <a:srgbClr val="005A9B"/>
                </a:solidFill>
                <a:latin typeface="Arial" charset="0"/>
              </a:rPr>
              <a:t>Subhead goes here</a:t>
            </a:r>
          </a:p>
        </p:txBody>
      </p:sp>
      <p:sp>
        <p:nvSpPr>
          <p:cNvPr id="9220" name="TextBox 8"/>
          <p:cNvSpPr txBox="1">
            <a:spLocks noChangeArrowheads="1"/>
          </p:cNvSpPr>
          <p:nvPr/>
        </p:nvSpPr>
        <p:spPr bwMode="auto">
          <a:xfrm>
            <a:off x="950913" y="2366963"/>
            <a:ext cx="7242175"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r>
              <a:rPr lang="en-US" altLang="en-US" sz="1700">
                <a:solidFill>
                  <a:srgbClr val="005A9B"/>
                </a:solidFill>
                <a:latin typeface="Arial" charset="0"/>
              </a:rPr>
              <a:t>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a:t>
            </a: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r>
              <a:rPr lang="en-US" altLang="en-US" sz="1700">
                <a:solidFill>
                  <a:srgbClr val="005A9B"/>
                </a:solidFill>
                <a:latin typeface="Arial" charset="0"/>
              </a:rPr>
              <a:t> </a:t>
            </a:r>
          </a:p>
        </p:txBody>
      </p:sp>
      <p:sp>
        <p:nvSpPr>
          <p:cNvPr id="9222" name="TextBox 11"/>
          <p:cNvSpPr txBox="1">
            <a:spLocks noChangeArrowheads="1"/>
          </p:cNvSpPr>
          <p:nvPr/>
        </p:nvSpPr>
        <p:spPr bwMode="auto">
          <a:xfrm>
            <a:off x="215900" y="62865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fld id="{BECB3BFC-1C30-3B4B-82ED-57D29393A7DE}" type="slidenum">
              <a:rPr lang="en-US" altLang="en-US">
                <a:solidFill>
                  <a:schemeClr val="bg1"/>
                </a:solidFill>
                <a:latin typeface="Arial" charset="0"/>
              </a:rPr>
              <a:pPr/>
              <a:t>2</a:t>
            </a:fld>
            <a:endParaRPr lang="en-US" altLang="en-US">
              <a:solidFill>
                <a:schemeClr val="bg1"/>
              </a:solidFill>
              <a:latin typeface="Arial"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8765</TotalTime>
  <Words>123</Words>
  <Application>Microsoft Office PowerPoint</Application>
  <PresentationFormat>On-screen Show (4:3)</PresentationFormat>
  <Paragraphs>18</Paragraphs>
  <Slides>2</Slides>
  <Notes>1</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2</vt:i4>
      </vt:variant>
    </vt:vector>
  </HeadingPairs>
  <TitlesOfParts>
    <vt:vector size="11" baseType="lpstr">
      <vt:lpstr>Arial</vt:lpstr>
      <vt:lpstr>Calibri</vt:lpstr>
      <vt:lpstr>Office Theme</vt:lpstr>
      <vt:lpstr>Custom Design</vt:lpstr>
      <vt:lpstr>1_Custom Design</vt:lpstr>
      <vt:lpstr>2_Custom Design</vt:lpstr>
      <vt:lpstr>3_Custom Design</vt:lpstr>
      <vt:lpstr>4_Custom Design</vt:lpstr>
      <vt:lpstr>5_Custom Design</vt:lpstr>
      <vt:lpstr>Positioning the University for the Future</vt:lpstr>
      <vt:lpstr>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Positioning the University for the Future</dc:title>
  <dc:creator>Microsoft Office User</dc:creator>
  <cp:lastModifiedBy>Darrell Callis Burks</cp:lastModifiedBy>
  <cp:revision>5</cp:revision>
  <cp:lastPrinted>2018-02-15T20:51:12Z</cp:lastPrinted>
  <dcterms:created xsi:type="dcterms:W3CDTF">2018-02-15T17:09:15Z</dcterms:created>
  <dcterms:modified xsi:type="dcterms:W3CDTF">2025-03-18T20:23:22Z</dcterms:modified>
</cp:coreProperties>
</file>