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5C"/>
    <a:srgbClr val="0027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82"/>
  </p:normalViewPr>
  <p:slideViewPr>
    <p:cSldViewPr snapToGrid="0" snapToObjects="1">
      <p:cViewPr varScale="1">
        <p:scale>
          <a:sx n="78" d="100"/>
          <a:sy n="78" d="100"/>
        </p:scale>
        <p:origin x="53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12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92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17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0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5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7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1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8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1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85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5E022-4998-0446-BAD2-4FC75E64D369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rcRect/>
          <a:stretch/>
        </p:blipFill>
        <p:spPr>
          <a:xfrm>
            <a:off x="0" y="263"/>
            <a:ext cx="12192000" cy="68574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3767" y="0"/>
            <a:ext cx="9144000" cy="1078735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>
                <a:solidFill>
                  <a:srgbClr val="00275D"/>
                </a:solidFill>
                <a:latin typeface="Avenir Heavy" charset="0"/>
                <a:ea typeface="Avenir Heavy" charset="0"/>
                <a:cs typeface="Avenir Heavy" charset="0"/>
              </a:rPr>
              <a:t>Title Goes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767" y="1041715"/>
            <a:ext cx="9144000" cy="539656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0275D"/>
                </a:solidFill>
                <a:latin typeface="Avenir Medium" charset="0"/>
                <a:ea typeface="Avenir Medium" charset="0"/>
                <a:cs typeface="Avenir Medium" charset="0"/>
              </a:rPr>
              <a:t>Subhead Goes Here</a:t>
            </a:r>
          </a:p>
        </p:txBody>
      </p:sp>
    </p:spTree>
    <p:extLst>
      <p:ext uri="{BB962C8B-B14F-4D97-AF65-F5344CB8AC3E}">
        <p14:creationId xmlns:p14="http://schemas.microsoft.com/office/powerpoint/2010/main" val="2065185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/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347" y="-22152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275C"/>
                </a:solidFill>
                <a:latin typeface="Avenir Heavy" charset="0"/>
                <a:ea typeface="Avenir Heavy" charset="0"/>
                <a:cs typeface="Avenir Heavy" charset="0"/>
              </a:rPr>
              <a:t>Title</a:t>
            </a:r>
            <a:br>
              <a:rPr lang="en-US" sz="2800" b="1" dirty="0">
                <a:solidFill>
                  <a:srgbClr val="00275C"/>
                </a:solidFill>
                <a:latin typeface="Avenir Black" charset="0"/>
                <a:ea typeface="Avenir Black" charset="0"/>
                <a:cs typeface="Avenir Black" charset="0"/>
              </a:rPr>
            </a:br>
            <a:r>
              <a:rPr lang="en-US" sz="2400" dirty="0">
                <a:solidFill>
                  <a:srgbClr val="00275C"/>
                </a:solidFill>
                <a:latin typeface="Avenir Medium" charset="0"/>
                <a:ea typeface="Avenir Medium" charset="0"/>
                <a:cs typeface="Avenir Medium" charset="0"/>
              </a:rPr>
              <a:t>Subhead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82111" y="1833839"/>
            <a:ext cx="57618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75C"/>
                </a:solidFill>
              </a:rPr>
              <a:t>Text Goes Here Lorem ipsum dolor sit </a:t>
            </a:r>
            <a:r>
              <a:rPr lang="en-US" sz="2400" dirty="0" err="1">
                <a:solidFill>
                  <a:srgbClr val="00275C"/>
                </a:solidFill>
              </a:rPr>
              <a:t>amet</a:t>
            </a:r>
            <a:r>
              <a:rPr lang="en-US" sz="2400" dirty="0">
                <a:solidFill>
                  <a:srgbClr val="00275C"/>
                </a:solidFill>
              </a:rPr>
              <a:t>, </a:t>
            </a:r>
            <a:r>
              <a:rPr lang="en-US" sz="2400" dirty="0" err="1">
                <a:solidFill>
                  <a:srgbClr val="00275C"/>
                </a:solidFill>
              </a:rPr>
              <a:t>consectetur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adipiscing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elit</a:t>
            </a:r>
            <a:r>
              <a:rPr lang="en-US" sz="2400" dirty="0">
                <a:solidFill>
                  <a:srgbClr val="00275C"/>
                </a:solidFill>
              </a:rPr>
              <a:t>, </a:t>
            </a:r>
            <a:r>
              <a:rPr lang="en-US" sz="2400" dirty="0" err="1">
                <a:solidFill>
                  <a:srgbClr val="00275C"/>
                </a:solidFill>
              </a:rPr>
              <a:t>sed</a:t>
            </a:r>
            <a:r>
              <a:rPr lang="en-US" sz="2400" dirty="0">
                <a:solidFill>
                  <a:srgbClr val="00275C"/>
                </a:solidFill>
              </a:rPr>
              <a:t> do </a:t>
            </a:r>
            <a:r>
              <a:rPr lang="en-US" sz="2400" dirty="0" err="1">
                <a:solidFill>
                  <a:srgbClr val="00275C"/>
                </a:solidFill>
              </a:rPr>
              <a:t>eiusmod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tempor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incididunt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ut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labore</a:t>
            </a:r>
            <a:r>
              <a:rPr lang="en-US" sz="2400" dirty="0">
                <a:solidFill>
                  <a:srgbClr val="00275C"/>
                </a:solidFill>
              </a:rPr>
              <a:t> et </a:t>
            </a:r>
            <a:r>
              <a:rPr lang="en-US" sz="2400" dirty="0" err="1">
                <a:solidFill>
                  <a:srgbClr val="00275C"/>
                </a:solidFill>
              </a:rPr>
              <a:t>dolore</a:t>
            </a:r>
            <a:r>
              <a:rPr lang="en-US" sz="2400" dirty="0">
                <a:solidFill>
                  <a:srgbClr val="00275C"/>
                </a:solidFill>
              </a:rPr>
              <a:t> magna </a:t>
            </a:r>
            <a:r>
              <a:rPr lang="en-US" sz="2400" dirty="0" err="1">
                <a:solidFill>
                  <a:srgbClr val="00275C"/>
                </a:solidFill>
              </a:rPr>
              <a:t>aliqua</a:t>
            </a:r>
            <a:r>
              <a:rPr lang="en-US" sz="2400" dirty="0">
                <a:solidFill>
                  <a:srgbClr val="00275C"/>
                </a:solidFill>
              </a:rPr>
              <a:t>. </a:t>
            </a:r>
            <a:r>
              <a:rPr lang="en-US" sz="2400" dirty="0" err="1">
                <a:solidFill>
                  <a:srgbClr val="00275C"/>
                </a:solidFill>
              </a:rPr>
              <a:t>Quis</a:t>
            </a:r>
            <a:r>
              <a:rPr lang="en-US" sz="2400" dirty="0">
                <a:solidFill>
                  <a:srgbClr val="00275C"/>
                </a:solidFill>
              </a:rPr>
              <a:t> ipsum </a:t>
            </a:r>
            <a:r>
              <a:rPr lang="en-US" sz="2400" dirty="0" err="1">
                <a:solidFill>
                  <a:srgbClr val="00275C"/>
                </a:solidFill>
              </a:rPr>
              <a:t>suspendisse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ultrices</a:t>
            </a:r>
            <a:r>
              <a:rPr lang="en-US" sz="2400" dirty="0">
                <a:solidFill>
                  <a:srgbClr val="00275C"/>
                </a:solidFill>
              </a:rPr>
              <a:t> gravida. </a:t>
            </a:r>
            <a:r>
              <a:rPr lang="en-US" sz="2400" dirty="0" err="1">
                <a:solidFill>
                  <a:srgbClr val="00275C"/>
                </a:solidFill>
              </a:rPr>
              <a:t>Risus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commodo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viverra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maecenas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accumsan</a:t>
            </a:r>
            <a:r>
              <a:rPr lang="en-US" sz="2400" dirty="0">
                <a:solidFill>
                  <a:srgbClr val="00275C"/>
                </a:solidFill>
              </a:rPr>
              <a:t> lacus </a:t>
            </a:r>
            <a:r>
              <a:rPr lang="en-US" sz="2400" dirty="0" err="1">
                <a:solidFill>
                  <a:srgbClr val="00275C"/>
                </a:solidFill>
              </a:rPr>
              <a:t>vel</a:t>
            </a:r>
            <a:r>
              <a:rPr lang="en-US" sz="2400" dirty="0">
                <a:solidFill>
                  <a:srgbClr val="00275C"/>
                </a:solidFill>
              </a:rPr>
              <a:t> </a:t>
            </a:r>
            <a:r>
              <a:rPr lang="en-US" sz="2400" dirty="0" err="1">
                <a:solidFill>
                  <a:srgbClr val="00275C"/>
                </a:solidFill>
              </a:rPr>
              <a:t>facilisis</a:t>
            </a:r>
            <a:r>
              <a:rPr lang="en-US" sz="2400" dirty="0">
                <a:solidFill>
                  <a:srgbClr val="00275C"/>
                </a:solidFill>
              </a:rPr>
              <a:t>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763" y="1966844"/>
            <a:ext cx="4518212" cy="322237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90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49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Avenir Black</vt:lpstr>
      <vt:lpstr>Avenir Heavy</vt:lpstr>
      <vt:lpstr>Avenir Medium</vt:lpstr>
      <vt:lpstr>Calibri</vt:lpstr>
      <vt:lpstr>Calibri Light</vt:lpstr>
      <vt:lpstr>Office Theme</vt:lpstr>
      <vt:lpstr>Title Goes Here</vt:lpstr>
      <vt:lpstr>Title Subhead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Microsoft Office User</dc:creator>
  <cp:lastModifiedBy>Darrell Callis Burks</cp:lastModifiedBy>
  <cp:revision>6</cp:revision>
  <dcterms:created xsi:type="dcterms:W3CDTF">2020-09-10T13:30:40Z</dcterms:created>
  <dcterms:modified xsi:type="dcterms:W3CDTF">2025-03-18T20:32:28Z</dcterms:modified>
</cp:coreProperties>
</file>