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C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2"/>
  </p:normalViewPr>
  <p:slideViewPr>
    <p:cSldViewPr snapToGrid="0" snapToObjects="1">
      <p:cViewPr varScale="1">
        <p:scale>
          <a:sx n="78" d="100"/>
          <a:sy n="78" d="100"/>
        </p:scale>
        <p:origin x="53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767" y="757238"/>
            <a:ext cx="9144000" cy="107873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767" y="1798953"/>
            <a:ext cx="9144000" cy="53965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rPr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636" y="1689049"/>
            <a:ext cx="5761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75C"/>
                </a:solidFill>
              </a:rPr>
              <a:t>Text Goes Here Lorem ipsum dolor sit </a:t>
            </a:r>
            <a:r>
              <a:rPr lang="en-US" sz="2400" dirty="0" err="1">
                <a:solidFill>
                  <a:srgbClr val="00275C"/>
                </a:solidFill>
              </a:rPr>
              <a:t>amet</a:t>
            </a:r>
            <a:r>
              <a:rPr lang="en-US" sz="2400" dirty="0">
                <a:solidFill>
                  <a:srgbClr val="00275C"/>
                </a:solidFill>
              </a:rPr>
              <a:t>, </a:t>
            </a:r>
            <a:r>
              <a:rPr lang="en-US" sz="2400" dirty="0" err="1">
                <a:solidFill>
                  <a:srgbClr val="00275C"/>
                </a:solidFill>
              </a:rPr>
              <a:t>consectetur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adipiscing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elit</a:t>
            </a:r>
            <a:r>
              <a:rPr lang="en-US" sz="2400" dirty="0">
                <a:solidFill>
                  <a:srgbClr val="00275C"/>
                </a:solidFill>
              </a:rPr>
              <a:t>, </a:t>
            </a:r>
            <a:r>
              <a:rPr lang="en-US" sz="2400" dirty="0" err="1">
                <a:solidFill>
                  <a:srgbClr val="00275C"/>
                </a:solidFill>
              </a:rPr>
              <a:t>sed</a:t>
            </a:r>
            <a:r>
              <a:rPr lang="en-US" sz="2400" dirty="0">
                <a:solidFill>
                  <a:srgbClr val="00275C"/>
                </a:solidFill>
              </a:rPr>
              <a:t> do </a:t>
            </a:r>
            <a:r>
              <a:rPr lang="en-US" sz="2400" dirty="0" err="1">
                <a:solidFill>
                  <a:srgbClr val="00275C"/>
                </a:solidFill>
              </a:rPr>
              <a:t>eiusmod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tempor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incididunt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ut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labore</a:t>
            </a:r>
            <a:r>
              <a:rPr lang="en-US" sz="2400" dirty="0">
                <a:solidFill>
                  <a:srgbClr val="00275C"/>
                </a:solidFill>
              </a:rPr>
              <a:t> et </a:t>
            </a:r>
            <a:r>
              <a:rPr lang="en-US" sz="2400" dirty="0" err="1">
                <a:solidFill>
                  <a:srgbClr val="00275C"/>
                </a:solidFill>
              </a:rPr>
              <a:t>dolore</a:t>
            </a:r>
            <a:r>
              <a:rPr lang="en-US" sz="2400" dirty="0">
                <a:solidFill>
                  <a:srgbClr val="00275C"/>
                </a:solidFill>
              </a:rPr>
              <a:t> magna </a:t>
            </a:r>
            <a:r>
              <a:rPr lang="en-US" sz="2400" dirty="0" err="1">
                <a:solidFill>
                  <a:srgbClr val="00275C"/>
                </a:solidFill>
              </a:rPr>
              <a:t>aliqua</a:t>
            </a:r>
            <a:r>
              <a:rPr lang="en-US" sz="2400" dirty="0">
                <a:solidFill>
                  <a:srgbClr val="00275C"/>
                </a:solidFill>
              </a:rPr>
              <a:t>. </a:t>
            </a:r>
            <a:r>
              <a:rPr lang="en-US" sz="2400" dirty="0" err="1">
                <a:solidFill>
                  <a:srgbClr val="00275C"/>
                </a:solidFill>
              </a:rPr>
              <a:t>Quis</a:t>
            </a:r>
            <a:r>
              <a:rPr lang="en-US" sz="2400" dirty="0">
                <a:solidFill>
                  <a:srgbClr val="00275C"/>
                </a:solidFill>
              </a:rPr>
              <a:t> ipsum </a:t>
            </a:r>
            <a:r>
              <a:rPr lang="en-US" sz="2400" dirty="0" err="1">
                <a:solidFill>
                  <a:srgbClr val="00275C"/>
                </a:solidFill>
              </a:rPr>
              <a:t>suspendisse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ultrices</a:t>
            </a:r>
            <a:r>
              <a:rPr lang="en-US" sz="2400" dirty="0">
                <a:solidFill>
                  <a:srgbClr val="00275C"/>
                </a:solidFill>
              </a:rPr>
              <a:t> gravida. </a:t>
            </a:r>
            <a:r>
              <a:rPr lang="en-US" sz="2400" dirty="0" err="1">
                <a:solidFill>
                  <a:srgbClr val="00275C"/>
                </a:solidFill>
              </a:rPr>
              <a:t>Risus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commodo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viverra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maecenas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accumsan</a:t>
            </a:r>
            <a:r>
              <a:rPr lang="en-US" sz="2400" dirty="0">
                <a:solidFill>
                  <a:srgbClr val="00275C"/>
                </a:solidFill>
              </a:rPr>
              <a:t> lacus </a:t>
            </a:r>
            <a:r>
              <a:rPr lang="en-US" sz="2400" dirty="0" err="1">
                <a:solidFill>
                  <a:srgbClr val="00275C"/>
                </a:solidFill>
              </a:rPr>
              <a:t>vel</a:t>
            </a:r>
            <a:r>
              <a:rPr lang="en-US" sz="2400" dirty="0">
                <a:solidFill>
                  <a:srgbClr val="00275C"/>
                </a:solidFill>
              </a:rPr>
              <a:t> </a:t>
            </a:r>
            <a:r>
              <a:rPr lang="en-US" sz="2400" dirty="0" err="1">
                <a:solidFill>
                  <a:srgbClr val="00275C"/>
                </a:solidFill>
              </a:rPr>
              <a:t>facilisis</a:t>
            </a:r>
            <a:r>
              <a:rPr lang="en-US" sz="2400" dirty="0">
                <a:solidFill>
                  <a:srgbClr val="00275C"/>
                </a:solidFill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29413" y="1789066"/>
            <a:ext cx="4638227" cy="29258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9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46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Heavy</vt:lpstr>
      <vt:lpstr>Avenir Medium</vt:lpstr>
      <vt:lpstr>Calibri</vt:lpstr>
      <vt:lpstr>Calibri Light</vt:lpstr>
      <vt:lpstr>Office Theme</vt:lpstr>
      <vt:lpstr>Title Goes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Darrell Callis Burks</cp:lastModifiedBy>
  <cp:revision>9</cp:revision>
  <dcterms:created xsi:type="dcterms:W3CDTF">2020-09-10T13:30:40Z</dcterms:created>
  <dcterms:modified xsi:type="dcterms:W3CDTF">2025-03-18T20:35:31Z</dcterms:modified>
</cp:coreProperties>
</file>