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A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32"/>
    <p:restoredTop sz="94674"/>
  </p:normalViewPr>
  <p:slideViewPr>
    <p:cSldViewPr snapToGrid="0" snapToObjects="1">
      <p:cViewPr varScale="1">
        <p:scale>
          <a:sx n="131" d="100"/>
          <a:sy n="131" d="100"/>
        </p:scale>
        <p:origin x="46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5DD6E5-2A58-A242-B1B1-636F0E7839D8}" type="datetimeFigureOut">
              <a:rPr lang="en-US" smtClean="0"/>
              <a:t>2/21/18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681A3-E0AF-6540-BD77-CED33055E516}" type="slidenum">
              <a:rPr lang="en-US" smtClean="0"/>
              <a:t>‹#›</a:t>
            </a:fld>
            <a:endParaRPr lang="en-US"/>
          </a:p>
        </p:txBody>
      </p:sp>
    </p:spTree>
    <p:extLst>
      <p:ext uri="{BB962C8B-B14F-4D97-AF65-F5344CB8AC3E}">
        <p14:creationId xmlns:p14="http://schemas.microsoft.com/office/powerpoint/2010/main" val="380795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DD6E5-2A58-A242-B1B1-636F0E7839D8}" type="datetimeFigureOut">
              <a:rPr lang="en-US" smtClean="0"/>
              <a:t>2/21/18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681A3-E0AF-6540-BD77-CED33055E516}" type="slidenum">
              <a:rPr lang="en-US" smtClean="0"/>
              <a:t>‹#›</a:t>
            </a:fld>
            <a:endParaRPr lang="en-US"/>
          </a:p>
        </p:txBody>
      </p:sp>
    </p:spTree>
    <p:extLst>
      <p:ext uri="{BB962C8B-B14F-4D97-AF65-F5344CB8AC3E}">
        <p14:creationId xmlns:p14="http://schemas.microsoft.com/office/powerpoint/2010/main" val="400882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DD6E5-2A58-A242-B1B1-636F0E7839D8}" type="datetimeFigureOut">
              <a:rPr lang="en-US" smtClean="0"/>
              <a:t>2/21/18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681A3-E0AF-6540-BD77-CED33055E516}" type="slidenum">
              <a:rPr lang="en-US" smtClean="0"/>
              <a:t>‹#›</a:t>
            </a:fld>
            <a:endParaRPr lang="en-US"/>
          </a:p>
        </p:txBody>
      </p:sp>
    </p:spTree>
    <p:extLst>
      <p:ext uri="{BB962C8B-B14F-4D97-AF65-F5344CB8AC3E}">
        <p14:creationId xmlns:p14="http://schemas.microsoft.com/office/powerpoint/2010/main" val="971825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DD6E5-2A58-A242-B1B1-636F0E7839D8}" type="datetimeFigureOut">
              <a:rPr lang="en-US" smtClean="0"/>
              <a:t>2/21/18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681A3-E0AF-6540-BD77-CED33055E516}" type="slidenum">
              <a:rPr lang="en-US" smtClean="0"/>
              <a:t>‹#›</a:t>
            </a:fld>
            <a:endParaRPr lang="en-US"/>
          </a:p>
        </p:txBody>
      </p:sp>
    </p:spTree>
    <p:extLst>
      <p:ext uri="{BB962C8B-B14F-4D97-AF65-F5344CB8AC3E}">
        <p14:creationId xmlns:p14="http://schemas.microsoft.com/office/powerpoint/2010/main" val="522061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5DD6E5-2A58-A242-B1B1-636F0E7839D8}" type="datetimeFigureOut">
              <a:rPr lang="en-US" smtClean="0"/>
              <a:t>2/21/18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681A3-E0AF-6540-BD77-CED33055E516}" type="slidenum">
              <a:rPr lang="en-US" smtClean="0"/>
              <a:t>‹#›</a:t>
            </a:fld>
            <a:endParaRPr lang="en-US"/>
          </a:p>
        </p:txBody>
      </p:sp>
    </p:spTree>
    <p:extLst>
      <p:ext uri="{BB962C8B-B14F-4D97-AF65-F5344CB8AC3E}">
        <p14:creationId xmlns:p14="http://schemas.microsoft.com/office/powerpoint/2010/main" val="1819873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5DD6E5-2A58-A242-B1B1-636F0E7839D8}" type="datetimeFigureOut">
              <a:rPr lang="en-US" smtClean="0"/>
              <a:t>2/21/18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3681A3-E0AF-6540-BD77-CED33055E516}" type="slidenum">
              <a:rPr lang="en-US" smtClean="0"/>
              <a:t>‹#›</a:t>
            </a:fld>
            <a:endParaRPr lang="en-US"/>
          </a:p>
        </p:txBody>
      </p:sp>
    </p:spTree>
    <p:extLst>
      <p:ext uri="{BB962C8B-B14F-4D97-AF65-F5344CB8AC3E}">
        <p14:creationId xmlns:p14="http://schemas.microsoft.com/office/powerpoint/2010/main" val="8195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5DD6E5-2A58-A242-B1B1-636F0E7839D8}" type="datetimeFigureOut">
              <a:rPr lang="en-US" smtClean="0"/>
              <a:t>2/21/18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3681A3-E0AF-6540-BD77-CED33055E516}" type="slidenum">
              <a:rPr lang="en-US" smtClean="0"/>
              <a:t>‹#›</a:t>
            </a:fld>
            <a:endParaRPr lang="en-US"/>
          </a:p>
        </p:txBody>
      </p:sp>
    </p:spTree>
    <p:extLst>
      <p:ext uri="{BB962C8B-B14F-4D97-AF65-F5344CB8AC3E}">
        <p14:creationId xmlns:p14="http://schemas.microsoft.com/office/powerpoint/2010/main" val="309353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5DD6E5-2A58-A242-B1B1-636F0E7839D8}" type="datetimeFigureOut">
              <a:rPr lang="en-US" smtClean="0"/>
              <a:t>2/21/18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3681A3-E0AF-6540-BD77-CED33055E516}" type="slidenum">
              <a:rPr lang="en-US" smtClean="0"/>
              <a:t>‹#›</a:t>
            </a:fld>
            <a:endParaRPr lang="en-US"/>
          </a:p>
        </p:txBody>
      </p:sp>
    </p:spTree>
    <p:extLst>
      <p:ext uri="{BB962C8B-B14F-4D97-AF65-F5344CB8AC3E}">
        <p14:creationId xmlns:p14="http://schemas.microsoft.com/office/powerpoint/2010/main" val="238213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5DD6E5-2A58-A242-B1B1-636F0E7839D8}" type="datetimeFigureOut">
              <a:rPr lang="en-US" smtClean="0"/>
              <a:t>2/21/18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3681A3-E0AF-6540-BD77-CED33055E516}" type="slidenum">
              <a:rPr lang="en-US" smtClean="0"/>
              <a:t>‹#›</a:t>
            </a:fld>
            <a:endParaRPr lang="en-US"/>
          </a:p>
        </p:txBody>
      </p:sp>
    </p:spTree>
    <p:extLst>
      <p:ext uri="{BB962C8B-B14F-4D97-AF65-F5344CB8AC3E}">
        <p14:creationId xmlns:p14="http://schemas.microsoft.com/office/powerpoint/2010/main" val="748440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5DD6E5-2A58-A242-B1B1-636F0E7839D8}" type="datetimeFigureOut">
              <a:rPr lang="en-US" smtClean="0"/>
              <a:t>2/21/18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3681A3-E0AF-6540-BD77-CED33055E516}" type="slidenum">
              <a:rPr lang="en-US" smtClean="0"/>
              <a:t>‹#›</a:t>
            </a:fld>
            <a:endParaRPr lang="en-US"/>
          </a:p>
        </p:txBody>
      </p:sp>
    </p:spTree>
    <p:extLst>
      <p:ext uri="{BB962C8B-B14F-4D97-AF65-F5344CB8AC3E}">
        <p14:creationId xmlns:p14="http://schemas.microsoft.com/office/powerpoint/2010/main" val="1226384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5DD6E5-2A58-A242-B1B1-636F0E7839D8}" type="datetimeFigureOut">
              <a:rPr lang="en-US" smtClean="0"/>
              <a:t>2/21/18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3681A3-E0AF-6540-BD77-CED33055E516}" type="slidenum">
              <a:rPr lang="en-US" smtClean="0"/>
              <a:t>‹#›</a:t>
            </a:fld>
            <a:endParaRPr lang="en-US"/>
          </a:p>
        </p:txBody>
      </p:sp>
    </p:spTree>
    <p:extLst>
      <p:ext uri="{BB962C8B-B14F-4D97-AF65-F5344CB8AC3E}">
        <p14:creationId xmlns:p14="http://schemas.microsoft.com/office/powerpoint/2010/main" val="3020796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5DD6E5-2A58-A242-B1B1-636F0E7839D8}" type="datetimeFigureOut">
              <a:rPr lang="en-US" smtClean="0"/>
              <a:t>2/21/18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681A3-E0AF-6540-BD77-CED33055E516}" type="slidenum">
              <a:rPr lang="en-US" smtClean="0"/>
              <a:t>‹#›</a:t>
            </a:fld>
            <a:endParaRPr lang="en-US"/>
          </a:p>
        </p:txBody>
      </p:sp>
    </p:spTree>
    <p:extLst>
      <p:ext uri="{BB962C8B-B14F-4D97-AF65-F5344CB8AC3E}">
        <p14:creationId xmlns:p14="http://schemas.microsoft.com/office/powerpoint/2010/main" val="1894643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 Id="rId3"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27640" cy="68580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727" y="375603"/>
            <a:ext cx="3119190" cy="804952"/>
          </a:xfrm>
          <a:prstGeom prst="rect">
            <a:avLst/>
          </a:prstGeom>
        </p:spPr>
      </p:pic>
      <p:sp>
        <p:nvSpPr>
          <p:cNvPr id="7" name="Title 1"/>
          <p:cNvSpPr>
            <a:spLocks noGrp="1"/>
          </p:cNvSpPr>
          <p:nvPr>
            <p:ph type="ctrTitle"/>
          </p:nvPr>
        </p:nvSpPr>
        <p:spPr>
          <a:xfrm>
            <a:off x="6148680" y="2035845"/>
            <a:ext cx="7772400" cy="1470025"/>
          </a:xfrm>
        </p:spPr>
        <p:txBody>
          <a:bodyPr>
            <a:normAutofit/>
          </a:bodyPr>
          <a:lstStyle/>
          <a:p>
            <a:pPr algn="l">
              <a:lnSpc>
                <a:spcPct val="90000"/>
              </a:lnSpc>
            </a:pPr>
            <a:r>
              <a:rPr lang="en-US" altLang="en-US" sz="3600" b="1" dirty="0">
                <a:solidFill>
                  <a:srgbClr val="005A9B"/>
                </a:solidFill>
                <a:latin typeface="Arial" charset="0"/>
              </a:rPr>
              <a:t>Positioning the University</a:t>
            </a:r>
            <a:br>
              <a:rPr lang="en-US" altLang="en-US" sz="3600" b="1" dirty="0">
                <a:solidFill>
                  <a:srgbClr val="005A9B"/>
                </a:solidFill>
                <a:latin typeface="Arial" charset="0"/>
              </a:rPr>
            </a:br>
            <a:r>
              <a:rPr lang="en-US" altLang="en-US" sz="3600" b="1" dirty="0">
                <a:solidFill>
                  <a:srgbClr val="005A9B"/>
                </a:solidFill>
                <a:latin typeface="Arial" charset="0"/>
              </a:rPr>
              <a:t>for the Future</a:t>
            </a:r>
          </a:p>
        </p:txBody>
      </p:sp>
      <p:sp>
        <p:nvSpPr>
          <p:cNvPr id="8" name="Subtitle 2"/>
          <p:cNvSpPr>
            <a:spLocks noGrp="1"/>
          </p:cNvSpPr>
          <p:nvPr>
            <p:ph type="subTitle" idx="1"/>
          </p:nvPr>
        </p:nvSpPr>
        <p:spPr>
          <a:xfrm>
            <a:off x="6150267" y="3872583"/>
            <a:ext cx="6400800" cy="1752600"/>
          </a:xfrm>
        </p:spPr>
        <p:txBody>
          <a:bodyPr>
            <a:normAutofit/>
          </a:bodyPr>
          <a:lstStyle/>
          <a:p>
            <a:pPr algn="l">
              <a:lnSpc>
                <a:spcPct val="80000"/>
              </a:lnSpc>
            </a:pPr>
            <a:r>
              <a:rPr lang="en-US" altLang="en-US" dirty="0">
                <a:solidFill>
                  <a:srgbClr val="005A9B"/>
                </a:solidFill>
                <a:latin typeface="Arial" charset="0"/>
              </a:rPr>
              <a:t>President Sidney A. McPhee</a:t>
            </a:r>
          </a:p>
          <a:p>
            <a:pPr algn="l">
              <a:lnSpc>
                <a:spcPct val="80000"/>
              </a:lnSpc>
            </a:pPr>
            <a:r>
              <a:rPr lang="en-US" altLang="en-US" dirty="0">
                <a:solidFill>
                  <a:srgbClr val="005A9B"/>
                </a:solidFill>
                <a:latin typeface="Arial" charset="0"/>
              </a:rPr>
              <a:t>August 12, </a:t>
            </a:r>
            <a:r>
              <a:rPr lang="en-US" altLang="en-US" dirty="0" smtClean="0">
                <a:solidFill>
                  <a:srgbClr val="005A9B"/>
                </a:solidFill>
                <a:latin typeface="Arial" charset="0"/>
              </a:rPr>
              <a:t>2018</a:t>
            </a:r>
            <a:endParaRPr lang="en-US" altLang="en-US" dirty="0">
              <a:solidFill>
                <a:srgbClr val="005A9B"/>
              </a:solidFill>
              <a:latin typeface="Arial" charset="0"/>
            </a:endParaRPr>
          </a:p>
        </p:txBody>
      </p:sp>
    </p:spTree>
    <p:extLst>
      <p:ext uri="{BB962C8B-B14F-4D97-AF65-F5344CB8AC3E}">
        <p14:creationId xmlns:p14="http://schemas.microsoft.com/office/powerpoint/2010/main" val="1858580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ontent Placeholder 2"/>
          <p:cNvSpPr>
            <a:spLocks noGrp="1"/>
          </p:cNvSpPr>
          <p:nvPr>
            <p:ph idx="1"/>
          </p:nvPr>
        </p:nvSpPr>
        <p:spPr>
          <a:xfrm>
            <a:off x="6336645" y="1823368"/>
            <a:ext cx="4912991" cy="501650"/>
          </a:xfrm>
        </p:spPr>
        <p:txBody>
          <a:bodyPr/>
          <a:lstStyle/>
          <a:p>
            <a:pPr marL="0" indent="0">
              <a:buFont typeface="Arial" charset="0"/>
              <a:buNone/>
            </a:pPr>
            <a:r>
              <a:rPr lang="en-US" altLang="en-US" sz="2600" b="1" dirty="0">
                <a:solidFill>
                  <a:srgbClr val="005A9B"/>
                </a:solidFill>
                <a:latin typeface="Arial" charset="0"/>
              </a:rPr>
              <a:t>Subhead goes here</a:t>
            </a:r>
          </a:p>
        </p:txBody>
      </p:sp>
      <p:sp>
        <p:nvSpPr>
          <p:cNvPr id="6" name="TextBox 8"/>
          <p:cNvSpPr txBox="1">
            <a:spLocks noChangeArrowheads="1"/>
          </p:cNvSpPr>
          <p:nvPr/>
        </p:nvSpPr>
        <p:spPr bwMode="auto">
          <a:xfrm>
            <a:off x="6336645" y="2325018"/>
            <a:ext cx="4912991"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ea typeface="ＭＳ Ｐゴシック" charset="-128"/>
              </a:defRPr>
            </a:lvl1pPr>
            <a:lvl2pPr marL="742950" indent="-285750">
              <a:defRPr>
                <a:solidFill>
                  <a:schemeClr val="tx1"/>
                </a:solidFill>
                <a:latin typeface="Calibri" charset="0"/>
                <a:ea typeface="ＭＳ Ｐゴシック" charset="-128"/>
              </a:defRPr>
            </a:lvl2pPr>
            <a:lvl3pPr marL="1143000" indent="-228600">
              <a:defRPr>
                <a:solidFill>
                  <a:schemeClr val="tx1"/>
                </a:solidFill>
                <a:latin typeface="Calibri" charset="0"/>
                <a:ea typeface="ＭＳ Ｐゴシック" charset="-128"/>
              </a:defRPr>
            </a:lvl3pPr>
            <a:lvl4pPr marL="1600200" indent="-228600">
              <a:defRPr>
                <a:solidFill>
                  <a:schemeClr val="tx1"/>
                </a:solidFill>
                <a:latin typeface="Calibri" charset="0"/>
                <a:ea typeface="ＭＳ Ｐゴシック" charset="-128"/>
              </a:defRPr>
            </a:lvl4pPr>
            <a:lvl5pPr marL="2057400" indent="-228600">
              <a:defRPr>
                <a:solidFill>
                  <a:schemeClr val="tx1"/>
                </a:solidFill>
                <a:latin typeface="Calibri" charset="0"/>
                <a:ea typeface="ＭＳ Ｐゴシック" charset="-128"/>
              </a:defRPr>
            </a:lvl5pPr>
            <a:lvl6pPr marL="2514600" indent="-228600" defTabSz="457200" fontAlgn="base">
              <a:spcBef>
                <a:spcPct val="0"/>
              </a:spcBef>
              <a:spcAft>
                <a:spcPct val="0"/>
              </a:spcAft>
              <a:defRPr>
                <a:solidFill>
                  <a:schemeClr val="tx1"/>
                </a:solidFill>
                <a:latin typeface="Calibri" charset="0"/>
                <a:ea typeface="ＭＳ Ｐゴシック" charset="-128"/>
              </a:defRPr>
            </a:lvl6pPr>
            <a:lvl7pPr marL="2971800" indent="-228600" defTabSz="457200" fontAlgn="base">
              <a:spcBef>
                <a:spcPct val="0"/>
              </a:spcBef>
              <a:spcAft>
                <a:spcPct val="0"/>
              </a:spcAft>
              <a:defRPr>
                <a:solidFill>
                  <a:schemeClr val="tx1"/>
                </a:solidFill>
                <a:latin typeface="Calibri" charset="0"/>
                <a:ea typeface="ＭＳ Ｐゴシック" charset="-128"/>
              </a:defRPr>
            </a:lvl7pPr>
            <a:lvl8pPr marL="3429000" indent="-228600" defTabSz="457200" fontAlgn="base">
              <a:spcBef>
                <a:spcPct val="0"/>
              </a:spcBef>
              <a:spcAft>
                <a:spcPct val="0"/>
              </a:spcAft>
              <a:defRPr>
                <a:solidFill>
                  <a:schemeClr val="tx1"/>
                </a:solidFill>
                <a:latin typeface="Calibri" charset="0"/>
                <a:ea typeface="ＭＳ Ｐゴシック" charset="-128"/>
              </a:defRPr>
            </a:lvl8pPr>
            <a:lvl9pPr marL="3886200" indent="-228600" defTabSz="457200" fontAlgn="base">
              <a:spcBef>
                <a:spcPct val="0"/>
              </a:spcBef>
              <a:spcAft>
                <a:spcPct val="0"/>
              </a:spcAft>
              <a:defRPr>
                <a:solidFill>
                  <a:schemeClr val="tx1"/>
                </a:solidFill>
                <a:latin typeface="Calibri" charset="0"/>
                <a:ea typeface="ＭＳ Ｐゴシック" charset="-128"/>
              </a:defRPr>
            </a:lvl9pPr>
          </a:lstStyle>
          <a:p>
            <a:r>
              <a:rPr lang="en-US" altLang="en-US" sz="1700" dirty="0">
                <a:solidFill>
                  <a:srgbClr val="005A9B"/>
                </a:solidFill>
                <a:latin typeface="Arial" charset="0"/>
              </a:rPr>
              <a:t>Body copy goes here. Body copy goes here. Body copy goes here. Body copy goes here. Body copy goes here. Body copy goes here. Body copy goes here. Body copy goes here. Body copy goes here. Body copy goes here. Body copy goes here. Body copy goes here. Body copy goes here. Body copy goes here. Body copy goes here. Body copy goes here. Body copy goes here. Body copy goes here. Body copy goes here. Body copy goes here. </a:t>
            </a:r>
          </a:p>
          <a:p>
            <a:endParaRPr lang="en-US" altLang="en-US" sz="1700" dirty="0">
              <a:solidFill>
                <a:srgbClr val="005A9B"/>
              </a:solidFill>
              <a:latin typeface="Arial" charset="0"/>
            </a:endParaRPr>
          </a:p>
          <a:p>
            <a:endParaRPr lang="en-US" altLang="en-US" sz="1700" dirty="0">
              <a:solidFill>
                <a:srgbClr val="005A9B"/>
              </a:solidFill>
              <a:latin typeface="Arial" charset="0"/>
            </a:endParaRPr>
          </a:p>
          <a:p>
            <a:endParaRPr lang="en-US" altLang="en-US" sz="1700" dirty="0">
              <a:solidFill>
                <a:srgbClr val="005A9B"/>
              </a:solidFill>
              <a:latin typeface="Arial" charset="0"/>
            </a:endParaRPr>
          </a:p>
          <a:p>
            <a:endParaRPr lang="en-US" altLang="en-US" sz="1700" dirty="0">
              <a:solidFill>
                <a:srgbClr val="005A9B"/>
              </a:solidFill>
              <a:latin typeface="Arial" charset="0"/>
            </a:endParaRPr>
          </a:p>
          <a:p>
            <a:endParaRPr lang="en-US" altLang="en-US" sz="1700" dirty="0">
              <a:solidFill>
                <a:srgbClr val="005A9B"/>
              </a:solidFill>
              <a:latin typeface="Arial" charset="0"/>
            </a:endParaRPr>
          </a:p>
          <a:p>
            <a:endParaRPr lang="en-US" altLang="en-US" sz="1700" dirty="0">
              <a:solidFill>
                <a:srgbClr val="005A9B"/>
              </a:solidFill>
              <a:latin typeface="Arial" charset="0"/>
            </a:endParaRPr>
          </a:p>
          <a:p>
            <a:endParaRPr lang="en-US" altLang="en-US" sz="1700" dirty="0">
              <a:solidFill>
                <a:srgbClr val="005A9B"/>
              </a:solidFill>
              <a:latin typeface="Arial" charset="0"/>
            </a:endParaRPr>
          </a:p>
          <a:p>
            <a:endParaRPr lang="en-US" altLang="en-US" sz="1700" dirty="0">
              <a:solidFill>
                <a:srgbClr val="005A9B"/>
              </a:solidFill>
              <a:latin typeface="Arial" charset="0"/>
            </a:endParaRPr>
          </a:p>
          <a:p>
            <a:endParaRPr lang="en-US" altLang="en-US" sz="1700" dirty="0">
              <a:solidFill>
                <a:srgbClr val="005A9B"/>
              </a:solidFill>
              <a:latin typeface="Arial" charset="0"/>
            </a:endParaRPr>
          </a:p>
          <a:p>
            <a:r>
              <a:rPr lang="en-US" altLang="en-US" sz="1700" dirty="0">
                <a:solidFill>
                  <a:srgbClr val="005A9B"/>
                </a:solidFill>
                <a:latin typeface="Arial" charset="0"/>
              </a:rPr>
              <a:t> </a:t>
            </a:r>
          </a:p>
        </p:txBody>
      </p:sp>
      <p:sp>
        <p:nvSpPr>
          <p:cNvPr id="7" name="Title 1"/>
          <p:cNvSpPr>
            <a:spLocks noGrp="1"/>
          </p:cNvSpPr>
          <p:nvPr>
            <p:ph type="title"/>
          </p:nvPr>
        </p:nvSpPr>
        <p:spPr>
          <a:xfrm>
            <a:off x="458597" y="2664553"/>
            <a:ext cx="5209564" cy="1143000"/>
          </a:xfrm>
        </p:spPr>
        <p:txBody>
          <a:bodyPr>
            <a:normAutofit/>
          </a:bodyPr>
          <a:lstStyle/>
          <a:p>
            <a:pPr algn="r"/>
            <a:r>
              <a:rPr lang="en-US" altLang="en-US" sz="3600" b="1" dirty="0" smtClean="0">
                <a:solidFill>
                  <a:srgbClr val="005A9B"/>
                </a:solidFill>
                <a:latin typeface="Arial" charset="0"/>
              </a:rPr>
              <a:t>Title Title Title Title </a:t>
            </a:r>
            <a:endParaRPr lang="en-US" altLang="en-US" sz="3600" b="1" dirty="0">
              <a:solidFill>
                <a:srgbClr val="005A9B"/>
              </a:solidFill>
              <a:latin typeface="Arial" charset="0"/>
            </a:endParaRPr>
          </a:p>
        </p:txBody>
      </p:sp>
    </p:spTree>
    <p:extLst>
      <p:ext uri="{BB962C8B-B14F-4D97-AF65-F5344CB8AC3E}">
        <p14:creationId xmlns:p14="http://schemas.microsoft.com/office/powerpoint/2010/main" val="9843555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120</Words>
  <Application>Microsoft Macintosh PowerPoint</Application>
  <PresentationFormat>Widescreen</PresentationFormat>
  <Paragraphs>16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Calibri Light</vt:lpstr>
      <vt:lpstr>ＭＳ Ｐゴシック</vt:lpstr>
      <vt:lpstr>Arial</vt:lpstr>
      <vt:lpstr>Calibri</vt:lpstr>
      <vt:lpstr>Office Theme</vt:lpstr>
      <vt:lpstr>Positioning the University for the Future</vt:lpstr>
      <vt:lpstr>Title Title Title Title </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5</cp:revision>
  <cp:lastPrinted>2018-02-15T20:51:02Z</cp:lastPrinted>
  <dcterms:created xsi:type="dcterms:W3CDTF">2018-02-15T20:26:32Z</dcterms:created>
  <dcterms:modified xsi:type="dcterms:W3CDTF">2018-02-21T19:14:26Z</dcterms:modified>
</cp:coreProperties>
</file>