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2"/>
    <p:restoredTop sz="94674"/>
  </p:normalViewPr>
  <p:slideViewPr>
    <p:cSldViewPr snapToGrid="0" snapToObjects="1">
      <p:cViewPr varScale="1">
        <p:scale>
          <a:sx n="131" d="100"/>
          <a:sy n="131" d="100"/>
        </p:scale>
        <p:origin x="4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5DD6E5-2A58-A242-B1B1-636F0E7839D8}" type="datetimeFigureOut">
              <a:rPr lang="en-US" smtClean="0"/>
              <a:t>2/21/18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380795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DD6E5-2A58-A242-B1B1-636F0E7839D8}" type="datetimeFigureOut">
              <a:rPr lang="en-US" smtClean="0"/>
              <a:t>2/21/18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40088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DD6E5-2A58-A242-B1B1-636F0E7839D8}" type="datetimeFigureOut">
              <a:rPr lang="en-US" smtClean="0"/>
              <a:t>2/21/18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97182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DD6E5-2A58-A242-B1B1-636F0E7839D8}" type="datetimeFigureOut">
              <a:rPr lang="en-US" smtClean="0"/>
              <a:t>2/21/18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52206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5DD6E5-2A58-A242-B1B1-636F0E7839D8}" type="datetimeFigureOut">
              <a:rPr lang="en-US" smtClean="0"/>
              <a:t>2/21/18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181987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5DD6E5-2A58-A242-B1B1-636F0E7839D8}" type="datetimeFigureOut">
              <a:rPr lang="en-US" smtClean="0"/>
              <a:t>2/21/18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819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5DD6E5-2A58-A242-B1B1-636F0E7839D8}" type="datetimeFigureOut">
              <a:rPr lang="en-US" smtClean="0"/>
              <a:t>2/21/18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309353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5DD6E5-2A58-A242-B1B1-636F0E7839D8}" type="datetimeFigureOut">
              <a:rPr lang="en-US" smtClean="0"/>
              <a:t>2/21/18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238213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DD6E5-2A58-A242-B1B1-636F0E7839D8}" type="datetimeFigureOut">
              <a:rPr lang="en-US" smtClean="0"/>
              <a:t>2/21/18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74844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DD6E5-2A58-A242-B1B1-636F0E7839D8}" type="datetimeFigureOut">
              <a:rPr lang="en-US" smtClean="0"/>
              <a:t>2/21/18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122638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DD6E5-2A58-A242-B1B1-636F0E7839D8}" type="datetimeFigureOut">
              <a:rPr lang="en-US" smtClean="0"/>
              <a:t>2/21/18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3020796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DD6E5-2A58-A242-B1B1-636F0E7839D8}" type="datetimeFigureOut">
              <a:rPr lang="en-US" smtClean="0"/>
              <a:t>2/21/18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681A3-E0AF-6540-BD77-CED33055E516}" type="slidenum">
              <a:rPr lang="en-US" smtClean="0"/>
              <a:t>‹#›</a:t>
            </a:fld>
            <a:endParaRPr lang="en-US"/>
          </a:p>
        </p:txBody>
      </p:sp>
    </p:spTree>
    <p:extLst>
      <p:ext uri="{BB962C8B-B14F-4D97-AF65-F5344CB8AC3E}">
        <p14:creationId xmlns:p14="http://schemas.microsoft.com/office/powerpoint/2010/main" val="1894643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027640" cy="685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727" y="375603"/>
            <a:ext cx="3119190" cy="804952"/>
          </a:xfrm>
          <a:prstGeom prst="rect">
            <a:avLst/>
          </a:prstGeom>
        </p:spPr>
      </p:pic>
      <p:sp>
        <p:nvSpPr>
          <p:cNvPr id="7" name="Title 1"/>
          <p:cNvSpPr>
            <a:spLocks noGrp="1"/>
          </p:cNvSpPr>
          <p:nvPr>
            <p:ph type="ctrTitle"/>
          </p:nvPr>
        </p:nvSpPr>
        <p:spPr>
          <a:xfrm>
            <a:off x="6148680" y="2035845"/>
            <a:ext cx="7772400" cy="1470025"/>
          </a:xfrm>
        </p:spPr>
        <p:txBody>
          <a:bodyPr>
            <a:normAutofit/>
          </a:bodyPr>
          <a:lstStyle/>
          <a:p>
            <a:pPr algn="l">
              <a:lnSpc>
                <a:spcPct val="90000"/>
              </a:lnSpc>
            </a:pPr>
            <a:r>
              <a:rPr lang="en-US" altLang="en-US" sz="3600" b="1" dirty="0">
                <a:solidFill>
                  <a:srgbClr val="005A9B"/>
                </a:solidFill>
                <a:latin typeface="Arial" charset="0"/>
              </a:rPr>
              <a:t>Positioning the University</a:t>
            </a:r>
            <a:br>
              <a:rPr lang="en-US" altLang="en-US" sz="3600" b="1" dirty="0">
                <a:solidFill>
                  <a:srgbClr val="005A9B"/>
                </a:solidFill>
                <a:latin typeface="Arial" charset="0"/>
              </a:rPr>
            </a:br>
            <a:r>
              <a:rPr lang="en-US" altLang="en-US" sz="3600" b="1" dirty="0">
                <a:solidFill>
                  <a:srgbClr val="005A9B"/>
                </a:solidFill>
                <a:latin typeface="Arial" charset="0"/>
              </a:rPr>
              <a:t>for the Future</a:t>
            </a:r>
          </a:p>
        </p:txBody>
      </p:sp>
      <p:sp>
        <p:nvSpPr>
          <p:cNvPr id="8" name="Subtitle 2"/>
          <p:cNvSpPr>
            <a:spLocks noGrp="1"/>
          </p:cNvSpPr>
          <p:nvPr>
            <p:ph type="subTitle" idx="1"/>
          </p:nvPr>
        </p:nvSpPr>
        <p:spPr>
          <a:xfrm>
            <a:off x="6150267" y="3872583"/>
            <a:ext cx="6400800" cy="1752600"/>
          </a:xfrm>
        </p:spPr>
        <p:txBody>
          <a:bodyPr>
            <a:normAutofit/>
          </a:bodyPr>
          <a:lstStyle/>
          <a:p>
            <a:pPr algn="l">
              <a:lnSpc>
                <a:spcPct val="80000"/>
              </a:lnSpc>
            </a:pPr>
            <a:r>
              <a:rPr lang="en-US" altLang="en-US" dirty="0">
                <a:solidFill>
                  <a:srgbClr val="005A9B"/>
                </a:solidFill>
                <a:latin typeface="Arial" charset="0"/>
              </a:rPr>
              <a:t>President Sidney A. McPhee</a:t>
            </a:r>
          </a:p>
          <a:p>
            <a:pPr algn="l">
              <a:lnSpc>
                <a:spcPct val="80000"/>
              </a:lnSpc>
            </a:pPr>
            <a:r>
              <a:rPr lang="en-US" altLang="en-US" dirty="0">
                <a:solidFill>
                  <a:srgbClr val="005A9B"/>
                </a:solidFill>
                <a:latin typeface="Arial" charset="0"/>
              </a:rPr>
              <a:t>August 12, </a:t>
            </a:r>
            <a:r>
              <a:rPr lang="en-US" altLang="en-US" dirty="0" smtClean="0">
                <a:solidFill>
                  <a:srgbClr val="005A9B"/>
                </a:solidFill>
                <a:latin typeface="Arial" charset="0"/>
              </a:rPr>
              <a:t>2018</a:t>
            </a:r>
            <a:endParaRPr lang="en-US" altLang="en-US" dirty="0">
              <a:solidFill>
                <a:srgbClr val="005A9B"/>
              </a:solidFill>
              <a:latin typeface="Arial" charset="0"/>
            </a:endParaRPr>
          </a:p>
        </p:txBody>
      </p:sp>
    </p:spTree>
    <p:extLst>
      <p:ext uri="{BB962C8B-B14F-4D97-AF65-F5344CB8AC3E}">
        <p14:creationId xmlns:p14="http://schemas.microsoft.com/office/powerpoint/2010/main" val="185858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ontent Placeholder 2"/>
          <p:cNvSpPr>
            <a:spLocks noGrp="1"/>
          </p:cNvSpPr>
          <p:nvPr>
            <p:ph idx="1"/>
          </p:nvPr>
        </p:nvSpPr>
        <p:spPr>
          <a:xfrm>
            <a:off x="6336645" y="1823368"/>
            <a:ext cx="4912991" cy="501650"/>
          </a:xfrm>
        </p:spPr>
        <p:txBody>
          <a:bodyPr/>
          <a:lstStyle/>
          <a:p>
            <a:pPr marL="0" indent="0">
              <a:buFont typeface="Arial" charset="0"/>
              <a:buNone/>
            </a:pPr>
            <a:r>
              <a:rPr lang="en-US" altLang="en-US" sz="2600" b="1" dirty="0">
                <a:solidFill>
                  <a:srgbClr val="005A9B"/>
                </a:solidFill>
                <a:latin typeface="Arial" charset="0"/>
              </a:rPr>
              <a:t>Subhead goes here</a:t>
            </a:r>
          </a:p>
        </p:txBody>
      </p:sp>
      <p:sp>
        <p:nvSpPr>
          <p:cNvPr id="6" name="TextBox 8"/>
          <p:cNvSpPr txBox="1">
            <a:spLocks noChangeArrowheads="1"/>
          </p:cNvSpPr>
          <p:nvPr/>
        </p:nvSpPr>
        <p:spPr bwMode="auto">
          <a:xfrm>
            <a:off x="6336645" y="2325018"/>
            <a:ext cx="4912991"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r>
              <a:rPr lang="en-US" altLang="en-US" sz="1700" dirty="0">
                <a:solidFill>
                  <a:srgbClr val="005A9B"/>
                </a:solidFill>
                <a:latin typeface="Arial" charset="0"/>
              </a:rPr>
              <a:t>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a:t>
            </a: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r>
              <a:rPr lang="en-US" altLang="en-US" sz="1700" dirty="0">
                <a:solidFill>
                  <a:srgbClr val="005A9B"/>
                </a:solidFill>
                <a:latin typeface="Arial" charset="0"/>
              </a:rPr>
              <a:t> </a:t>
            </a:r>
          </a:p>
        </p:txBody>
      </p:sp>
      <p:sp>
        <p:nvSpPr>
          <p:cNvPr id="7" name="Title 1"/>
          <p:cNvSpPr>
            <a:spLocks noGrp="1"/>
          </p:cNvSpPr>
          <p:nvPr>
            <p:ph type="title"/>
          </p:nvPr>
        </p:nvSpPr>
        <p:spPr>
          <a:xfrm>
            <a:off x="458597" y="2664553"/>
            <a:ext cx="5209564" cy="1143000"/>
          </a:xfrm>
        </p:spPr>
        <p:txBody>
          <a:bodyPr>
            <a:normAutofit/>
          </a:bodyPr>
          <a:lstStyle/>
          <a:p>
            <a:pPr algn="r"/>
            <a:r>
              <a:rPr lang="en-US" altLang="en-US" sz="3600" b="1" dirty="0" smtClean="0">
                <a:solidFill>
                  <a:srgbClr val="005A9B"/>
                </a:solidFill>
                <a:latin typeface="Arial" charset="0"/>
              </a:rPr>
              <a:t>Title Title Title Title </a:t>
            </a:r>
            <a:endParaRPr lang="en-US" altLang="en-US" sz="3600" b="1" dirty="0">
              <a:solidFill>
                <a:srgbClr val="005A9B"/>
              </a:solidFill>
              <a:latin typeface="Arial" charset="0"/>
            </a:endParaRPr>
          </a:p>
        </p:txBody>
      </p:sp>
    </p:spTree>
    <p:extLst>
      <p:ext uri="{BB962C8B-B14F-4D97-AF65-F5344CB8AC3E}">
        <p14:creationId xmlns:p14="http://schemas.microsoft.com/office/powerpoint/2010/main" val="984355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120</Words>
  <Application>Microsoft Macintosh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 Light</vt:lpstr>
      <vt:lpstr>ＭＳ Ｐゴシック</vt:lpstr>
      <vt:lpstr>Arial</vt:lpstr>
      <vt:lpstr>Calibri</vt:lpstr>
      <vt:lpstr>Office Theme</vt:lpstr>
      <vt:lpstr>Positioning the University for the Future</vt:lpstr>
      <vt:lpstr>Title Title Title Title </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cp:revision>
  <cp:lastPrinted>2018-02-15T20:51:02Z</cp:lastPrinted>
  <dcterms:created xsi:type="dcterms:W3CDTF">2018-02-15T20:26:32Z</dcterms:created>
  <dcterms:modified xsi:type="dcterms:W3CDTF">2018-02-21T19:14:26Z</dcterms:modified>
</cp:coreProperties>
</file>