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5C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1705" y="2428875"/>
            <a:ext cx="9144000" cy="107873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275D"/>
                </a:solidFill>
                <a:latin typeface="Avenir Heavy" charset="0"/>
                <a:ea typeface="Avenir Heavy" charset="0"/>
                <a:cs typeface="Avenir Heavy" charset="0"/>
              </a:rPr>
              <a:t>Title Goes Here</a:t>
            </a:r>
            <a:endParaRPr lang="en-US" sz="4800" b="1" dirty="0">
              <a:solidFill>
                <a:srgbClr val="00275D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91705" y="3470590"/>
            <a:ext cx="9144000" cy="53965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275D"/>
                </a:solidFill>
                <a:latin typeface="Avenir Medium" charset="0"/>
                <a:ea typeface="Avenir Medium" charset="0"/>
                <a:cs typeface="Avenir Medium" charset="0"/>
              </a:rPr>
              <a:t>Subhead Goes Here</a:t>
            </a:r>
            <a:endParaRPr lang="en-US" dirty="0">
              <a:solidFill>
                <a:srgbClr val="00275D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24861" y="576536"/>
            <a:ext cx="5761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75C"/>
                </a:solidFill>
              </a:rPr>
              <a:t>Text Goes Here Lorem ipsum dolor sit </a:t>
            </a:r>
            <a:r>
              <a:rPr lang="en-US" sz="2400" dirty="0" err="1" smtClean="0">
                <a:solidFill>
                  <a:srgbClr val="00275C"/>
                </a:solidFill>
              </a:rPr>
              <a:t>amet</a:t>
            </a:r>
            <a:r>
              <a:rPr lang="en-US" sz="2400" dirty="0" smtClean="0">
                <a:solidFill>
                  <a:srgbClr val="00275C"/>
                </a:solidFill>
              </a:rPr>
              <a:t>, </a:t>
            </a:r>
            <a:r>
              <a:rPr lang="en-US" sz="2400" dirty="0" err="1" smtClean="0">
                <a:solidFill>
                  <a:srgbClr val="00275C"/>
                </a:solidFill>
              </a:rPr>
              <a:t>consectetur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adipiscing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elit</a:t>
            </a:r>
            <a:r>
              <a:rPr lang="en-US" sz="2400" dirty="0" smtClean="0">
                <a:solidFill>
                  <a:srgbClr val="00275C"/>
                </a:solidFill>
              </a:rPr>
              <a:t>, </a:t>
            </a:r>
            <a:r>
              <a:rPr lang="en-US" sz="2400" dirty="0" err="1" smtClean="0">
                <a:solidFill>
                  <a:srgbClr val="00275C"/>
                </a:solidFill>
              </a:rPr>
              <a:t>sed</a:t>
            </a:r>
            <a:r>
              <a:rPr lang="en-US" sz="2400" dirty="0" smtClean="0">
                <a:solidFill>
                  <a:srgbClr val="00275C"/>
                </a:solidFill>
              </a:rPr>
              <a:t> do </a:t>
            </a:r>
            <a:r>
              <a:rPr lang="en-US" sz="2400" dirty="0" err="1" smtClean="0">
                <a:solidFill>
                  <a:srgbClr val="00275C"/>
                </a:solidFill>
              </a:rPr>
              <a:t>eiusmod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tempor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incididunt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ut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labore</a:t>
            </a:r>
            <a:r>
              <a:rPr lang="en-US" sz="2400" dirty="0" smtClean="0">
                <a:solidFill>
                  <a:srgbClr val="00275C"/>
                </a:solidFill>
              </a:rPr>
              <a:t> et </a:t>
            </a:r>
            <a:r>
              <a:rPr lang="en-US" sz="2400" dirty="0" err="1" smtClean="0">
                <a:solidFill>
                  <a:srgbClr val="00275C"/>
                </a:solidFill>
              </a:rPr>
              <a:t>dolore</a:t>
            </a:r>
            <a:r>
              <a:rPr lang="en-US" sz="2400" dirty="0" smtClean="0">
                <a:solidFill>
                  <a:srgbClr val="00275C"/>
                </a:solidFill>
              </a:rPr>
              <a:t> magna </a:t>
            </a:r>
            <a:r>
              <a:rPr lang="en-US" sz="2400" dirty="0" err="1" smtClean="0">
                <a:solidFill>
                  <a:srgbClr val="00275C"/>
                </a:solidFill>
              </a:rPr>
              <a:t>aliqua</a:t>
            </a:r>
            <a:r>
              <a:rPr lang="en-US" sz="2400" dirty="0" smtClean="0">
                <a:solidFill>
                  <a:srgbClr val="00275C"/>
                </a:solidFill>
              </a:rPr>
              <a:t>. </a:t>
            </a:r>
            <a:r>
              <a:rPr lang="en-US" sz="2400" dirty="0" err="1" smtClean="0">
                <a:solidFill>
                  <a:srgbClr val="00275C"/>
                </a:solidFill>
              </a:rPr>
              <a:t>Quis</a:t>
            </a:r>
            <a:r>
              <a:rPr lang="en-US" sz="2400" dirty="0" smtClean="0">
                <a:solidFill>
                  <a:srgbClr val="00275C"/>
                </a:solidFill>
              </a:rPr>
              <a:t> ipsum </a:t>
            </a:r>
            <a:r>
              <a:rPr lang="en-US" sz="2400" dirty="0" err="1" smtClean="0">
                <a:solidFill>
                  <a:srgbClr val="00275C"/>
                </a:solidFill>
              </a:rPr>
              <a:t>suspendisse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ultrices</a:t>
            </a:r>
            <a:r>
              <a:rPr lang="en-US" sz="2400" dirty="0" smtClean="0">
                <a:solidFill>
                  <a:srgbClr val="00275C"/>
                </a:solidFill>
              </a:rPr>
              <a:t> gravida. </a:t>
            </a:r>
            <a:r>
              <a:rPr lang="en-US" sz="2400" dirty="0" err="1" smtClean="0">
                <a:solidFill>
                  <a:srgbClr val="00275C"/>
                </a:solidFill>
              </a:rPr>
              <a:t>Risus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commodo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viverra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maecenas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accumsan</a:t>
            </a:r>
            <a:r>
              <a:rPr lang="en-US" sz="2400" dirty="0" smtClean="0">
                <a:solidFill>
                  <a:srgbClr val="00275C"/>
                </a:solidFill>
              </a:rPr>
              <a:t> lacus </a:t>
            </a:r>
            <a:r>
              <a:rPr lang="en-US" sz="2400" dirty="0" err="1" smtClean="0">
                <a:solidFill>
                  <a:srgbClr val="00275C"/>
                </a:solidFill>
              </a:rPr>
              <a:t>vel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facilisis</a:t>
            </a:r>
            <a:r>
              <a:rPr lang="en-US" sz="2400" dirty="0" smtClean="0">
                <a:solidFill>
                  <a:srgbClr val="00275C"/>
                </a:solidFill>
              </a:rPr>
              <a:t>. </a:t>
            </a:r>
            <a:endParaRPr lang="en-US" sz="2400" dirty="0">
              <a:solidFill>
                <a:srgbClr val="00275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43475" y="3243263"/>
            <a:ext cx="5643279" cy="26574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46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Avenir Heavy</vt:lpstr>
      <vt:lpstr>Avenir Medium</vt:lpstr>
      <vt:lpstr>Calibri</vt:lpstr>
      <vt:lpstr>Calibri Light</vt:lpstr>
      <vt:lpstr>Arial</vt:lpstr>
      <vt:lpstr>Office Theme</vt:lpstr>
      <vt:lpstr>Title Goes Here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Microsoft Office User</cp:lastModifiedBy>
  <cp:revision>7</cp:revision>
  <dcterms:created xsi:type="dcterms:W3CDTF">2020-09-10T13:30:40Z</dcterms:created>
  <dcterms:modified xsi:type="dcterms:W3CDTF">2020-09-10T15:09:23Z</dcterms:modified>
</cp:coreProperties>
</file>