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Title Goes Here</a:t>
            </a:r>
            <a:endParaRPr lang="en-US" sz="4800" b="1" dirty="0">
              <a:solidFill>
                <a:srgbClr val="0027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767" y="1041715"/>
            <a:ext cx="9144000" cy="53965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Subhead Goes Here</a:t>
            </a:r>
            <a:endParaRPr lang="en-US" dirty="0">
              <a:solidFill>
                <a:srgbClr val="00275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Title</a:t>
            </a:r>
            <a:r>
              <a:rPr lang="en-US" sz="24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2400" b="1" dirty="0" smtClean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• </a:t>
            </a:r>
            <a:r>
              <a:rPr lang="en-US" sz="2400" dirty="0" smtClean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Subhead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86" y="1448073"/>
            <a:ext cx="5761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75C"/>
                </a:solidFill>
              </a:rPr>
              <a:t>Text Goes Here Lorem ipsum dolor sit </a:t>
            </a:r>
            <a:r>
              <a:rPr lang="en-US" sz="2400" dirty="0" err="1" smtClean="0">
                <a:solidFill>
                  <a:srgbClr val="00275C"/>
                </a:solidFill>
              </a:rPr>
              <a:t>amet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consectetur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adipiscing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elit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sed</a:t>
            </a:r>
            <a:r>
              <a:rPr lang="en-US" sz="2400" dirty="0" smtClean="0">
                <a:solidFill>
                  <a:srgbClr val="00275C"/>
                </a:solidFill>
              </a:rPr>
              <a:t> do </a:t>
            </a:r>
            <a:r>
              <a:rPr lang="en-US" sz="2400" dirty="0" err="1" smtClean="0">
                <a:solidFill>
                  <a:srgbClr val="00275C"/>
                </a:solidFill>
              </a:rPr>
              <a:t>eiusmod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tempor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incididunt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labore</a:t>
            </a:r>
            <a:r>
              <a:rPr lang="en-US" sz="2400" dirty="0" smtClean="0">
                <a:solidFill>
                  <a:srgbClr val="00275C"/>
                </a:solidFill>
              </a:rPr>
              <a:t> et </a:t>
            </a:r>
            <a:r>
              <a:rPr lang="en-US" sz="2400" dirty="0" err="1" smtClean="0">
                <a:solidFill>
                  <a:srgbClr val="00275C"/>
                </a:solidFill>
              </a:rPr>
              <a:t>dolore</a:t>
            </a:r>
            <a:r>
              <a:rPr lang="en-US" sz="2400" dirty="0" smtClean="0">
                <a:solidFill>
                  <a:srgbClr val="00275C"/>
                </a:solidFill>
              </a:rPr>
              <a:t> magna </a:t>
            </a:r>
            <a:r>
              <a:rPr lang="en-US" sz="2400" dirty="0" err="1" smtClean="0">
                <a:solidFill>
                  <a:srgbClr val="00275C"/>
                </a:solidFill>
              </a:rPr>
              <a:t>aliqua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r>
              <a:rPr lang="en-US" sz="2400" dirty="0" err="1" smtClean="0">
                <a:solidFill>
                  <a:srgbClr val="00275C"/>
                </a:solidFill>
              </a:rPr>
              <a:t>Quis</a:t>
            </a:r>
            <a:r>
              <a:rPr lang="en-US" sz="2400" dirty="0" smtClean="0">
                <a:solidFill>
                  <a:srgbClr val="00275C"/>
                </a:solidFill>
              </a:rPr>
              <a:t> ipsum </a:t>
            </a:r>
            <a:r>
              <a:rPr lang="en-US" sz="2400" dirty="0" err="1" smtClean="0">
                <a:solidFill>
                  <a:srgbClr val="00275C"/>
                </a:solidFill>
              </a:rPr>
              <a:t>suspendisse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ultrices</a:t>
            </a:r>
            <a:r>
              <a:rPr lang="en-US" sz="2400" dirty="0" smtClean="0">
                <a:solidFill>
                  <a:srgbClr val="00275C"/>
                </a:solidFill>
              </a:rPr>
              <a:t> gravida. </a:t>
            </a:r>
            <a:r>
              <a:rPr lang="en-US" sz="2400" dirty="0" err="1" smtClean="0">
                <a:solidFill>
                  <a:srgbClr val="00275C"/>
                </a:solidFill>
              </a:rPr>
              <a:t>Risus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commodo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viverra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maecenas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accumsan</a:t>
            </a:r>
            <a:r>
              <a:rPr lang="en-US" sz="2400" dirty="0" smtClean="0">
                <a:solidFill>
                  <a:srgbClr val="00275C"/>
                </a:solidFill>
              </a:rPr>
              <a:t> lacus </a:t>
            </a:r>
            <a:r>
              <a:rPr lang="en-US" sz="2400" dirty="0" err="1" smtClean="0">
                <a:solidFill>
                  <a:srgbClr val="00275C"/>
                </a:solidFill>
              </a:rPr>
              <a:t>vel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facilisis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endParaRPr lang="en-US" sz="2400" dirty="0">
              <a:solidFill>
                <a:srgbClr val="00275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2363" y="1581078"/>
            <a:ext cx="4518212" cy="3222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49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Avenir Black</vt:lpstr>
      <vt:lpstr>Avenir Heavy</vt:lpstr>
      <vt:lpstr>Avenir Medium</vt:lpstr>
      <vt:lpstr>Calibri</vt:lpstr>
      <vt:lpstr>Calibri Light</vt:lpstr>
      <vt:lpstr>Arial</vt:lpstr>
      <vt:lpstr>Office Theme</vt:lpstr>
      <vt:lpstr>Title Goes Here</vt:lpstr>
      <vt:lpstr>Title • Subhead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Microsoft Office User</cp:lastModifiedBy>
  <cp:revision>6</cp:revision>
  <dcterms:created xsi:type="dcterms:W3CDTF">2020-09-10T13:30:40Z</dcterms:created>
  <dcterms:modified xsi:type="dcterms:W3CDTF">2020-09-10T15:05:24Z</dcterms:modified>
</cp:coreProperties>
</file>