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75C"/>
    <a:srgbClr val="0027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82"/>
  </p:normalViewPr>
  <p:slideViewPr>
    <p:cSldViewPr snapToGrid="0" snapToObjects="1">
      <p:cViewPr varScale="1">
        <p:scale>
          <a:sx n="90" d="100"/>
          <a:sy n="90" d="100"/>
        </p:scale>
        <p:origin x="232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612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592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17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79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40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9/10/20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85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9/10/20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7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9/10/20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12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9/10/20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18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9/10/20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1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E022-4998-0446-BAD2-4FC75E64D369}" type="datetimeFigureOut">
              <a:rPr lang="en-US" smtClean="0"/>
              <a:t>9/10/20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085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5E022-4998-0446-BAD2-4FC75E64D369}" type="datetimeFigureOut">
              <a:rPr lang="en-US" smtClean="0"/>
              <a:t>9/10/20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1B9DF-1F5D-1845-8A04-1C8EC9D7A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3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77405" y="2590069"/>
            <a:ext cx="9144000" cy="1078735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>
                <a:solidFill>
                  <a:srgbClr val="00275D"/>
                </a:solidFill>
                <a:latin typeface="Avenir Heavy" charset="0"/>
                <a:ea typeface="Avenir Heavy" charset="0"/>
                <a:cs typeface="Avenir Heavy" charset="0"/>
              </a:rPr>
              <a:t>Title Goes Here</a:t>
            </a:r>
            <a:endParaRPr lang="en-US" sz="4800" b="1" dirty="0">
              <a:solidFill>
                <a:srgbClr val="00275D"/>
              </a:solidFill>
              <a:latin typeface="Avenir Heavy" charset="0"/>
              <a:ea typeface="Avenir Heavy" charset="0"/>
              <a:cs typeface="Avenir Heavy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77405" y="3631784"/>
            <a:ext cx="9144000" cy="539656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00275D"/>
                </a:solidFill>
                <a:latin typeface="Avenir Medium" charset="0"/>
                <a:ea typeface="Avenir Medium" charset="0"/>
                <a:cs typeface="Avenir Medium" charset="0"/>
              </a:rPr>
              <a:t>Subhead Goes Here</a:t>
            </a:r>
            <a:endParaRPr lang="en-US" dirty="0">
              <a:solidFill>
                <a:srgbClr val="00275D"/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185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116"/>
            <a:ext cx="12225982" cy="687711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347" y="-22152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275C"/>
                </a:solidFill>
                <a:latin typeface="Avenir Heavy" charset="0"/>
                <a:ea typeface="Avenir Heavy" charset="0"/>
                <a:cs typeface="Avenir Heavy" charset="0"/>
              </a:rPr>
              <a:t>Title</a:t>
            </a:r>
            <a:r>
              <a:rPr lang="en-US" sz="2800" b="1" dirty="0" smtClean="0">
                <a:solidFill>
                  <a:srgbClr val="00275C"/>
                </a:solidFill>
                <a:latin typeface="Avenir Black" charset="0"/>
                <a:ea typeface="Avenir Black" charset="0"/>
                <a:cs typeface="Avenir Black" charset="0"/>
              </a:rPr>
              <a:t/>
            </a:r>
            <a:br>
              <a:rPr lang="en-US" sz="2800" b="1" dirty="0" smtClean="0">
                <a:solidFill>
                  <a:srgbClr val="00275C"/>
                </a:solidFill>
                <a:latin typeface="Avenir Black" charset="0"/>
                <a:ea typeface="Avenir Black" charset="0"/>
                <a:cs typeface="Avenir Black" charset="0"/>
              </a:rPr>
            </a:br>
            <a:r>
              <a:rPr lang="en-US" sz="2400" dirty="0" smtClean="0">
                <a:solidFill>
                  <a:srgbClr val="00275C"/>
                </a:solidFill>
                <a:latin typeface="Avenir Medium" charset="0"/>
                <a:ea typeface="Avenir Medium" charset="0"/>
                <a:cs typeface="Avenir Medium" charset="0"/>
              </a:rPr>
              <a:t>Subhead</a:t>
            </a:r>
            <a:endParaRPr lang="en-US" sz="2400" dirty="0">
              <a:solidFill>
                <a:srgbClr val="00275C"/>
              </a:solidFill>
              <a:latin typeface="Avenir Medium" charset="0"/>
              <a:ea typeface="Avenir Medium" charset="0"/>
              <a:cs typeface="Avenir Medium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763" y="2219605"/>
            <a:ext cx="57618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75C"/>
                </a:solidFill>
              </a:rPr>
              <a:t>Text Goes Here Lorem ipsum dolor sit </a:t>
            </a:r>
            <a:r>
              <a:rPr lang="en-US" sz="2400" dirty="0" err="1" smtClean="0">
                <a:solidFill>
                  <a:srgbClr val="00275C"/>
                </a:solidFill>
              </a:rPr>
              <a:t>amet</a:t>
            </a:r>
            <a:r>
              <a:rPr lang="en-US" sz="2400" dirty="0" smtClean="0">
                <a:solidFill>
                  <a:srgbClr val="00275C"/>
                </a:solidFill>
              </a:rPr>
              <a:t>, </a:t>
            </a:r>
            <a:r>
              <a:rPr lang="en-US" sz="2400" dirty="0" err="1" smtClean="0">
                <a:solidFill>
                  <a:srgbClr val="00275C"/>
                </a:solidFill>
              </a:rPr>
              <a:t>consectetur</a:t>
            </a:r>
            <a:r>
              <a:rPr lang="en-US" sz="2400" dirty="0" smtClean="0">
                <a:solidFill>
                  <a:srgbClr val="00275C"/>
                </a:solidFill>
              </a:rPr>
              <a:t> </a:t>
            </a:r>
            <a:r>
              <a:rPr lang="en-US" sz="2400" dirty="0" err="1" smtClean="0">
                <a:solidFill>
                  <a:srgbClr val="00275C"/>
                </a:solidFill>
              </a:rPr>
              <a:t>adipiscing</a:t>
            </a:r>
            <a:r>
              <a:rPr lang="en-US" sz="2400" dirty="0" smtClean="0">
                <a:solidFill>
                  <a:srgbClr val="00275C"/>
                </a:solidFill>
              </a:rPr>
              <a:t> </a:t>
            </a:r>
            <a:r>
              <a:rPr lang="en-US" sz="2400" dirty="0" err="1" smtClean="0">
                <a:solidFill>
                  <a:srgbClr val="00275C"/>
                </a:solidFill>
              </a:rPr>
              <a:t>elit</a:t>
            </a:r>
            <a:r>
              <a:rPr lang="en-US" sz="2400" dirty="0" smtClean="0">
                <a:solidFill>
                  <a:srgbClr val="00275C"/>
                </a:solidFill>
              </a:rPr>
              <a:t>, </a:t>
            </a:r>
            <a:r>
              <a:rPr lang="en-US" sz="2400" dirty="0" err="1" smtClean="0">
                <a:solidFill>
                  <a:srgbClr val="00275C"/>
                </a:solidFill>
              </a:rPr>
              <a:t>sed</a:t>
            </a:r>
            <a:r>
              <a:rPr lang="en-US" sz="2400" dirty="0" smtClean="0">
                <a:solidFill>
                  <a:srgbClr val="00275C"/>
                </a:solidFill>
              </a:rPr>
              <a:t> do </a:t>
            </a:r>
            <a:r>
              <a:rPr lang="en-US" sz="2400" dirty="0" err="1" smtClean="0">
                <a:solidFill>
                  <a:srgbClr val="00275C"/>
                </a:solidFill>
              </a:rPr>
              <a:t>eiusmod</a:t>
            </a:r>
            <a:r>
              <a:rPr lang="en-US" sz="2400" dirty="0" smtClean="0">
                <a:solidFill>
                  <a:srgbClr val="00275C"/>
                </a:solidFill>
              </a:rPr>
              <a:t> </a:t>
            </a:r>
            <a:r>
              <a:rPr lang="en-US" sz="2400" dirty="0" err="1" smtClean="0">
                <a:solidFill>
                  <a:srgbClr val="00275C"/>
                </a:solidFill>
              </a:rPr>
              <a:t>tempor</a:t>
            </a:r>
            <a:r>
              <a:rPr lang="en-US" sz="2400" dirty="0" smtClean="0">
                <a:solidFill>
                  <a:srgbClr val="00275C"/>
                </a:solidFill>
              </a:rPr>
              <a:t> </a:t>
            </a:r>
            <a:r>
              <a:rPr lang="en-US" sz="2400" dirty="0" err="1" smtClean="0">
                <a:solidFill>
                  <a:srgbClr val="00275C"/>
                </a:solidFill>
              </a:rPr>
              <a:t>incididunt</a:t>
            </a:r>
            <a:r>
              <a:rPr lang="en-US" sz="2400" dirty="0" smtClean="0">
                <a:solidFill>
                  <a:srgbClr val="00275C"/>
                </a:solidFill>
              </a:rPr>
              <a:t> </a:t>
            </a:r>
            <a:r>
              <a:rPr lang="en-US" sz="2400" dirty="0" err="1" smtClean="0">
                <a:solidFill>
                  <a:srgbClr val="00275C"/>
                </a:solidFill>
              </a:rPr>
              <a:t>ut</a:t>
            </a:r>
            <a:r>
              <a:rPr lang="en-US" sz="2400" dirty="0" smtClean="0">
                <a:solidFill>
                  <a:srgbClr val="00275C"/>
                </a:solidFill>
              </a:rPr>
              <a:t> </a:t>
            </a:r>
            <a:r>
              <a:rPr lang="en-US" sz="2400" dirty="0" err="1" smtClean="0">
                <a:solidFill>
                  <a:srgbClr val="00275C"/>
                </a:solidFill>
              </a:rPr>
              <a:t>labore</a:t>
            </a:r>
            <a:r>
              <a:rPr lang="en-US" sz="2400" dirty="0" smtClean="0">
                <a:solidFill>
                  <a:srgbClr val="00275C"/>
                </a:solidFill>
              </a:rPr>
              <a:t> et </a:t>
            </a:r>
            <a:r>
              <a:rPr lang="en-US" sz="2400" dirty="0" err="1" smtClean="0">
                <a:solidFill>
                  <a:srgbClr val="00275C"/>
                </a:solidFill>
              </a:rPr>
              <a:t>dolore</a:t>
            </a:r>
            <a:r>
              <a:rPr lang="en-US" sz="2400" dirty="0" smtClean="0">
                <a:solidFill>
                  <a:srgbClr val="00275C"/>
                </a:solidFill>
              </a:rPr>
              <a:t> magna </a:t>
            </a:r>
            <a:r>
              <a:rPr lang="en-US" sz="2400" dirty="0" err="1" smtClean="0">
                <a:solidFill>
                  <a:srgbClr val="00275C"/>
                </a:solidFill>
              </a:rPr>
              <a:t>aliqua</a:t>
            </a:r>
            <a:r>
              <a:rPr lang="en-US" sz="2400" dirty="0" smtClean="0">
                <a:solidFill>
                  <a:srgbClr val="00275C"/>
                </a:solidFill>
              </a:rPr>
              <a:t>. </a:t>
            </a:r>
            <a:r>
              <a:rPr lang="en-US" sz="2400" dirty="0" err="1" smtClean="0">
                <a:solidFill>
                  <a:srgbClr val="00275C"/>
                </a:solidFill>
              </a:rPr>
              <a:t>Quis</a:t>
            </a:r>
            <a:r>
              <a:rPr lang="en-US" sz="2400" dirty="0" smtClean="0">
                <a:solidFill>
                  <a:srgbClr val="00275C"/>
                </a:solidFill>
              </a:rPr>
              <a:t> ipsum </a:t>
            </a:r>
            <a:r>
              <a:rPr lang="en-US" sz="2400" dirty="0" err="1" smtClean="0">
                <a:solidFill>
                  <a:srgbClr val="00275C"/>
                </a:solidFill>
              </a:rPr>
              <a:t>suspendisse</a:t>
            </a:r>
            <a:r>
              <a:rPr lang="en-US" sz="2400" dirty="0" smtClean="0">
                <a:solidFill>
                  <a:srgbClr val="00275C"/>
                </a:solidFill>
              </a:rPr>
              <a:t> </a:t>
            </a:r>
            <a:r>
              <a:rPr lang="en-US" sz="2400" dirty="0" err="1" smtClean="0">
                <a:solidFill>
                  <a:srgbClr val="00275C"/>
                </a:solidFill>
              </a:rPr>
              <a:t>ultrices</a:t>
            </a:r>
            <a:r>
              <a:rPr lang="en-US" sz="2400" dirty="0" smtClean="0">
                <a:solidFill>
                  <a:srgbClr val="00275C"/>
                </a:solidFill>
              </a:rPr>
              <a:t> gravida. </a:t>
            </a:r>
            <a:r>
              <a:rPr lang="en-US" sz="2400" dirty="0" err="1" smtClean="0">
                <a:solidFill>
                  <a:srgbClr val="00275C"/>
                </a:solidFill>
              </a:rPr>
              <a:t>Risus</a:t>
            </a:r>
            <a:r>
              <a:rPr lang="en-US" sz="2400" dirty="0" smtClean="0">
                <a:solidFill>
                  <a:srgbClr val="00275C"/>
                </a:solidFill>
              </a:rPr>
              <a:t> </a:t>
            </a:r>
            <a:r>
              <a:rPr lang="en-US" sz="2400" dirty="0" err="1" smtClean="0">
                <a:solidFill>
                  <a:srgbClr val="00275C"/>
                </a:solidFill>
              </a:rPr>
              <a:t>commodo</a:t>
            </a:r>
            <a:r>
              <a:rPr lang="en-US" sz="2400" dirty="0" smtClean="0">
                <a:solidFill>
                  <a:srgbClr val="00275C"/>
                </a:solidFill>
              </a:rPr>
              <a:t> </a:t>
            </a:r>
            <a:r>
              <a:rPr lang="en-US" sz="2400" dirty="0" err="1" smtClean="0">
                <a:solidFill>
                  <a:srgbClr val="00275C"/>
                </a:solidFill>
              </a:rPr>
              <a:t>viverra</a:t>
            </a:r>
            <a:r>
              <a:rPr lang="en-US" sz="2400" dirty="0" smtClean="0">
                <a:solidFill>
                  <a:srgbClr val="00275C"/>
                </a:solidFill>
              </a:rPr>
              <a:t> </a:t>
            </a:r>
            <a:r>
              <a:rPr lang="en-US" sz="2400" dirty="0" err="1" smtClean="0">
                <a:solidFill>
                  <a:srgbClr val="00275C"/>
                </a:solidFill>
              </a:rPr>
              <a:t>maecenas</a:t>
            </a:r>
            <a:r>
              <a:rPr lang="en-US" sz="2400" dirty="0" smtClean="0">
                <a:solidFill>
                  <a:srgbClr val="00275C"/>
                </a:solidFill>
              </a:rPr>
              <a:t> </a:t>
            </a:r>
            <a:r>
              <a:rPr lang="en-US" sz="2400" dirty="0" err="1" smtClean="0">
                <a:solidFill>
                  <a:srgbClr val="00275C"/>
                </a:solidFill>
              </a:rPr>
              <a:t>accumsan</a:t>
            </a:r>
            <a:r>
              <a:rPr lang="en-US" sz="2400" dirty="0" smtClean="0">
                <a:solidFill>
                  <a:srgbClr val="00275C"/>
                </a:solidFill>
              </a:rPr>
              <a:t> lacus </a:t>
            </a:r>
            <a:r>
              <a:rPr lang="en-US" sz="2400" dirty="0" err="1" smtClean="0">
                <a:solidFill>
                  <a:srgbClr val="00275C"/>
                </a:solidFill>
              </a:rPr>
              <a:t>vel</a:t>
            </a:r>
            <a:r>
              <a:rPr lang="en-US" sz="2400" dirty="0" smtClean="0">
                <a:solidFill>
                  <a:srgbClr val="00275C"/>
                </a:solidFill>
              </a:rPr>
              <a:t> </a:t>
            </a:r>
            <a:r>
              <a:rPr lang="en-US" sz="2400" dirty="0" err="1" smtClean="0">
                <a:solidFill>
                  <a:srgbClr val="00275C"/>
                </a:solidFill>
              </a:rPr>
              <a:t>facilisis</a:t>
            </a:r>
            <a:r>
              <a:rPr lang="en-US" sz="2400" dirty="0" smtClean="0">
                <a:solidFill>
                  <a:srgbClr val="00275C"/>
                </a:solidFill>
              </a:rPr>
              <a:t>. </a:t>
            </a:r>
            <a:endParaRPr lang="en-US" sz="2400" dirty="0">
              <a:solidFill>
                <a:srgbClr val="00275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10938" y="2352610"/>
            <a:ext cx="4518212" cy="322237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790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47</Words>
  <Application>Microsoft Macintosh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Avenir Black</vt:lpstr>
      <vt:lpstr>Avenir Heavy</vt:lpstr>
      <vt:lpstr>Avenir Medium</vt:lpstr>
      <vt:lpstr>Calibri</vt:lpstr>
      <vt:lpstr>Calibri Light</vt:lpstr>
      <vt:lpstr>Arial</vt:lpstr>
      <vt:lpstr>Office Theme</vt:lpstr>
      <vt:lpstr>Title Goes Here</vt:lpstr>
      <vt:lpstr>Title Subhead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Microsoft Office User</dc:creator>
  <cp:lastModifiedBy>Microsoft Office User</cp:lastModifiedBy>
  <cp:revision>3</cp:revision>
  <dcterms:created xsi:type="dcterms:W3CDTF">2020-09-10T13:30:40Z</dcterms:created>
  <dcterms:modified xsi:type="dcterms:W3CDTF">2020-09-10T14:58:52Z</dcterms:modified>
</cp:coreProperties>
</file>